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11" Type="http://schemas.openxmlformats.org/officeDocument/2006/relationships/slide" Target="slides/slide4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Certainly! Here are some speaker notes for the "Intro" slide:</a:t>
            </a:r>
          </a:p>
          <a:p/>
          <a:p>
            <a:r>
              <a:t>1. "Welcome everyone, and thank you for joining today's presentation. We'll be providing an overview of our project and its key objectives."</a:t>
            </a:r>
          </a:p>
          <a:p>
            <a:r>
              <a:t>2. "Our goal is to highlight the main challenges we're addressing and the solutions we're proposing to make a meaningful impact."</a:t>
            </a:r>
          </a:p>
          <a:p>
            <a:r>
              <a:t>3. "Let's start with a brief background to set the context for the rest of the presentation."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Certainly! Here are some speaker notes for the "Main Ideas" slide:</a:t>
            </a:r>
          </a:p>
          <a:p/>
          <a:p>
            <a:r>
              <a:t>1. "This slide highlights the core concepts we're focusing on today, which are essential for understanding the overall topic."</a:t>
            </a:r>
          </a:p>
          <a:p>
            <a:r>
              <a:t>2. "Let's briefly review each main idea to see how they interconnect and support our objectives."</a:t>
            </a:r>
          </a:p>
          <a:p>
            <a:r>
              <a:t>3. "These key points will serve as the foundation for the rest of our discussion and help us stay aligned on the main message."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Sample Template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Auto PPT Generator Demo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Content Slide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Bullet Point One</a:t>
            </a:r>
          </a:p>
          <a:p>
            <a:r>
              <a:t>• Bullet Point Two</a:t>
            </a:r>
          </a:p>
          <a:p>
            <a:r>
              <a:t>• Bullet Point Three</a:t>
            </a:r>
          </a:p>
        </p:txBody>
      </p:sp>
      <p:sp>
        <p:nvSpPr>
          <p:cNvPr id="4" name="Rectangle 3"/>
          <p:cNvSpPr/>
          <p:nvPr/>
        </p:nvSpPr>
        <p:spPr>
          <a:xfrm>
            <a:off x="3657600" y="1828800"/>
            <a:ext cx="3657600" cy="2743200"/>
          </a:xfrm>
          <a:prstGeom prst="rect">
            <a:avLst/>
          </a:prstGeom>
          <a:solidFill>
            <a:srgbClr val="C8C8C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Image Placeholder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Introducing our innovative solution for market disruption.</a:t>
            </a:r>
          </a:p>
          <a:p>
            <a:pPr/>
            <a:r>
              <a:t>Proven track record of rapid growth and scalability.</a:t>
            </a:r>
          </a:p>
          <a:p>
            <a:pPr/>
            <a:r>
              <a:t>Strong leadership team with industry expertise.</a:t>
            </a:r>
          </a:p>
          <a:p>
            <a:pPr/>
            <a:r>
              <a:t>Significant market opportunity with high demand.</a:t>
            </a:r>
          </a:p>
          <a:p>
            <a:pPr/>
            <a:r>
              <a:t>Strategic partnerships to accelerate expansion.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Main Ideas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Innovative solution addressing a significant market need</a:t>
            </a:r>
          </a:p>
          <a:p>
            <a:pPr/>
            <a:r>
              <a:t>Strong competitive advantage with unique technology</a:t>
            </a:r>
          </a:p>
          <a:p>
            <a:pPr/>
            <a:r>
              <a:t>Scalable business model with high growth potential</a:t>
            </a:r>
          </a:p>
          <a:p>
            <a:pPr/>
            <a:r>
              <a:t>Experienced leadership team with proven track record</a:t>
            </a:r>
          </a:p>
          <a:p>
            <a:pPr/>
            <a:r>
              <a:t>Clear path to profitability and attractive ROI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