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We'll be providing an overview of our project and its key objectives."</a:t>
            </a:r>
          </a:p>
          <a:p>
            <a:r>
              <a:t>2. "In this presentation, we'll cover the background, the main goals, and what you can expect to learn from our work."</a:t>
            </a:r>
          </a:p>
          <a:p>
            <a:r>
              <a:t>3. "Let's start by understanding the context and why this project is important."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slide titled "Main Ideas":</a:t>
            </a:r>
          </a:p>
          <a:p/>
          <a:p>
            <a:r>
              <a:t>1. "Let's review the core concepts we're focusing on today. These main ideas will serve as the foundation for understanding the overall topic."</a:t>
            </a:r>
          </a:p>
          <a:p>
            <a:r>
              <a:t>2. "Each of these points highlights a key aspect that we need to remember as we move forward in our discussion."</a:t>
            </a:r>
          </a:p>
          <a:p>
            <a:r>
              <a:t>3. "By grasping these main ideas, you'll be better equipped to see how the different parts of the presentation connect and support our overall message."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</a:t>
            </a:r>
          </a:p>
          <a:p>
            <a:pPr/>
            <a:r>
              <a:t>Proven track record of rapid growth and scalability</a:t>
            </a:r>
          </a:p>
          <a:p>
            <a:pPr/>
            <a:r>
              <a:t>Strong management team with industry expertise</a:t>
            </a:r>
          </a:p>
          <a:p>
            <a:pPr/>
            <a:r>
              <a:t>Significant market opportunity with unmet needs</a:t>
            </a:r>
          </a:p>
          <a:p>
            <a:pPr/>
            <a:r>
              <a:t>Strategic plan for sustainable long-term value</a:t>
            </a:r>
          </a:p>
          <a:p>
            <a:pPr/>
            <a:r>
              <a:t>Join us in transforming the industry landscape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key market needs</a:t>
            </a:r>
          </a:p>
          <a:p>
            <a:pPr/>
            <a:r>
              <a:t>Strong growth potential with scalable business model</a:t>
            </a:r>
          </a:p>
          <a:p>
            <a:pPr/>
            <a:r>
              <a:t>Experienced leadership team with proven track record</a:t>
            </a:r>
          </a:p>
          <a:p>
            <a:pPr/>
            <a:r>
              <a:t>Competitive advantage through unique technology</a:t>
            </a:r>
          </a:p>
          <a:p>
            <a:pPr/>
            <a:r>
              <a:t>Clear path to profitability and ROI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