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I'd like to start with a brief overview of what we'll be covering."</a:t>
            </a:r>
          </a:p>
          <a:p>
            <a:r>
              <a:t>2. "This presentation aims to provide insights into our latest project, highlighting key objectives and expected outcomes."</a:t>
            </a:r>
          </a:p>
          <a:p>
            <a:r>
              <a:t>3. "Let's begin by understanding the background and the motivation behind this initiative."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highlights the core concepts we're focusing on today, which are essential for understanding the overall message."</a:t>
            </a:r>
          </a:p>
          <a:p>
            <a:r>
              <a:t>2. "Let's briefly review each main idea to see how they connect and support our objectives."</a:t>
            </a:r>
          </a:p>
          <a:p>
            <a:r>
              <a:t>3. "These key points will serve as the foundation for the rest of our discussion and help us stay aligned on our goals."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Experienced team with proven track record.</a:t>
            </a:r>
          </a:p>
          <a:p>
            <a:pPr/>
            <a:r>
              <a:t>Scalable technology addressing a significant market need.</a:t>
            </a:r>
          </a:p>
          <a:p>
            <a:pPr/>
            <a:r>
              <a:t>Strong growth potential with strategic partnerships.</a:t>
            </a:r>
          </a:p>
          <a:p>
            <a:pPr/>
            <a:r>
              <a:t>Investment opportunity with high ROI prospects.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needs</a:t>
            </a:r>
          </a:p>
          <a:p>
            <a:pPr/>
            <a:r>
              <a:t>Strong growth potential with scalable business model</a:t>
            </a:r>
          </a:p>
          <a:p>
            <a:pPr/>
            <a:r>
              <a:t>Experienced leadership team with proven track record</a:t>
            </a:r>
          </a:p>
          <a:p>
            <a:pPr/>
            <a:r>
              <a:t>Competitive advantage through unique technology</a:t>
            </a:r>
          </a:p>
          <a:p>
            <a:pPr/>
            <a:r>
              <a:t>Clear path to profitability and ROI</a:t>
            </a:r>
          </a:p>
          <a:p>
            <a:pPr/>
            <a:r>
              <a:t>Strategic partnerships to accelerate market entry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