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11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"Intro" slide:</a:t>
            </a:r>
          </a:p>
          <a:p/>
          <a:p>
            <a:r>
              <a:t>1. "Welcome everyone, and thank you for joining us today. We'll be providing an overview of our project and its key objectives."</a:t>
            </a:r>
          </a:p>
          <a:p>
            <a:r>
              <a:t>2. "In this presentation, we'll cover the background, the main challenges we're addressing, and the solutions we've developed."</a:t>
            </a:r>
          </a:p>
          <a:p>
            <a:r>
              <a:t>3. "Let's start by understanding the context and why this initiative is important for our organization and stakeholders."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Certainly! Here are some speaker notes for the "Main Ideas" slide:</a:t>
            </a:r>
          </a:p>
          <a:p/>
          <a:p>
            <a:r>
              <a:t>1. "This slide summarizes the core concepts we want to emphasize today, focusing on the key points that drive our project forward."</a:t>
            </a:r>
          </a:p>
          <a:p>
            <a:r>
              <a:t>2. "Let's highlight the main ideas: first, the importance of customer-centric design; second, the need for innovative solutions; and finally, the goal of achieving sustainable growth."</a:t>
            </a:r>
          </a:p>
          <a:p>
            <a:r>
              <a:t>3. "By understanding these main ideas, we can ensure everyone is aligned and focused on our primary objectives moving forward."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Sample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 PPT Generator Demo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Slide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Bullet Point One</a:t>
            </a:r>
          </a:p>
          <a:p>
            <a:r>
              <a:t>• Bullet Point Two</a:t>
            </a:r>
          </a:p>
          <a:p>
            <a:r>
              <a:t>• Bullet Point Three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3657600" cy="2743200"/>
          </a:xfrm>
          <a:prstGeom prst="rect">
            <a:avLst/>
          </a:prstGeom>
          <a:solidFill>
            <a:srgbClr val="C8C8C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Introducing our innovative solution for market disruption</a:t>
            </a:r>
          </a:p>
          <a:p>
            <a:pPr/>
            <a:r>
              <a:t>Proven track record of rapid growth and scalability</a:t>
            </a:r>
          </a:p>
          <a:p>
            <a:pPr/>
            <a:r>
              <a:t>Strong leadership team with industry expertise</a:t>
            </a:r>
          </a:p>
          <a:p>
            <a:pPr/>
            <a:r>
              <a:t>Significant market opportunity with high ROI potential</a:t>
            </a:r>
          </a:p>
          <a:p>
            <a:pPr/>
            <a:r>
              <a:t>Strategic partnerships to accelerate expansion</a:t>
            </a:r>
          </a:p>
          <a:p>
            <a:pPr/>
            <a:r>
              <a:t>Join us in transforming the industry landscape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Innovative solution addresses key market pain points effectively.</a:t>
            </a:r>
          </a:p>
          <a:p>
            <a:pPr/>
            <a:r>
              <a:t>Strong growth potential with scalable business model.</a:t>
            </a:r>
          </a:p>
          <a:p>
            <a:pPr/>
            <a:r>
              <a:t>Experienced team with proven industry expertise.</a:t>
            </a:r>
          </a:p>
          <a:p>
            <a:pPr/>
            <a:r>
              <a:t>Competitive advantage through unique technology.</a:t>
            </a:r>
          </a:p>
          <a:p>
            <a:pPr/>
            <a:r>
              <a:t>Clear path to profitability and return on investment.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