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"Intro" slide:</a:t>
            </a:r>
          </a:p>
          <a:p/>
          <a:p>
            <a:r>
              <a:t>1. "Welcome everyone, and thank you for joining us today. In this presentation, we'll be exploring [topic], highlighting key insights and strategies."</a:t>
            </a:r>
          </a:p>
          <a:p>
            <a:r>
              <a:t>2. "To start, I’d like to provide a brief overview of what we’ll cover, so you know what to expect from our discussion."</a:t>
            </a:r>
          </a:p>
          <a:p>
            <a:r>
              <a:t>3. "Our goal is to give you a clear understanding of [main objective], and how it can benefit your work or organization."</a:t>
            </a:r>
          </a:p>
          <a:p>
            <a:r>
              <a:t>4. "Let’s begin by looking at the background and context that set the stage for this topic."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"Main Ideas" slide:</a:t>
            </a:r>
          </a:p>
          <a:p/>
          <a:p>
            <a:r>
              <a:t>1. "This slide summarizes the key points of our presentation, highlighting the core concepts we want you to remember."</a:t>
            </a:r>
          </a:p>
          <a:p>
            <a:r>
              <a:t>2. "First, we emphasize the importance of understanding the target audience to tailor our strategies effectively."</a:t>
            </a:r>
          </a:p>
          <a:p>
            <a:r>
              <a:t>3. "Next, we focus on the main solutions proposed to address the challenges identified earlier."</a:t>
            </a:r>
          </a:p>
          <a:p>
            <a:r>
              <a:t>4. "Finally, we underline the expected outcomes and how these ideas will drive our overall success."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 PPT Generator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Slide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Bullet Point One</a:t>
            </a:r>
          </a:p>
          <a:p>
            <a:r>
              <a:t>• Bullet Point Two</a:t>
            </a:r>
          </a:p>
          <a:p>
            <a:r>
              <a:t>• Bullet Point Three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1828800"/>
            <a:ext cx="3657600" cy="27432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Image Placeholder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Introducing our innovative solution for market disruption.</a:t>
            </a:r>
          </a:p>
          <a:p>
            <a:pPr/>
            <a:r>
              <a:t>Proven track record of rapid growth and scalability.</a:t>
            </a:r>
          </a:p>
          <a:p>
            <a:pPr/>
            <a:r>
              <a:t>Strong leadership team with industry expertise.</a:t>
            </a:r>
          </a:p>
          <a:p>
            <a:pPr/>
            <a:r>
              <a:t>Significant market opportunity with expanding customer base.</a:t>
            </a:r>
          </a:p>
          <a:p>
            <a:pPr/>
            <a:r>
              <a:t>Strategic vision focused on sustainable long-term value.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Innovative solution addressing key market pain points</a:t>
            </a:r>
          </a:p>
          <a:p>
            <a:pPr/>
            <a:r>
              <a:t>Strong growth potential in target industry</a:t>
            </a:r>
          </a:p>
          <a:p>
            <a:pPr/>
            <a:r>
              <a:t>Experienced team with proven track record</a:t>
            </a:r>
          </a:p>
          <a:p>
            <a:pPr/>
            <a:r>
              <a:t>Scalable business model with high margins</a:t>
            </a:r>
          </a:p>
          <a:p>
            <a:pPr/>
            <a:r>
              <a:t>Strategic partnerships to accelerate expansion</a:t>
            </a:r>
          </a:p>
          <a:p>
            <a:pPr/>
            <a:r>
              <a:t>Clear path to profitability and ROI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