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challenges we're addressing, and our proposed solutions."</a:t>
            </a:r>
          </a:p>
          <a:p>
            <a:r>
              <a:t>3. "Let's start by understanding the context and why this initiative is important for our organization."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we're focusing on, highlighting the key points that drive our project forward."</a:t>
            </a:r>
          </a:p>
          <a:p>
            <a:r>
              <a:t>2. "Let's review the main ideas to ensure everyone is aligned and understands the foundational elements of our approach."</a:t>
            </a:r>
          </a:p>
          <a:p>
            <a:r>
              <a:t>3. "These main ideas serve as the building blocks for our strategy, guiding our decisions and actions moving ahead."</a:t>
            </a:r>
          </a:p>
          <a:p>
            <a:r>
              <a:t>4. "By focusing on these core concepts, we can streamline our efforts and work more effectively towards our goals."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Clear path to profitability and long-term value.</a:t>
            </a:r>
          </a:p>
          <a:p>
            <a:pPr/>
            <a:r>
              <a:t>Strategic partnerships enhance market reach and credibility.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a significant market need</a:t>
            </a:r>
          </a:p>
          <a:p>
            <a:pPr/>
            <a:r>
              <a:t>Strong growth potential with scalable business model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Competitive advantage through unique technology</a:t>
            </a:r>
          </a:p>
          <a:p>
            <a:pPr/>
            <a:r>
              <a:t>Clear path to profitability and investor 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