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'Intro' slide:</a:t>
            </a:r>
          </a:p>
          <a:p/>
          <a:p>
            <a:r>
              <a:t>1. "Welcome everyone, and thank you for joining us today. We'll be providing an overview of our key objectives and the agenda for this presentation."</a:t>
            </a:r>
          </a:p>
          <a:p>
            <a:r>
              <a:t>2. "Our goal is to share insights on [topic], highlight recent developments, and discuss how they impact our work moving forward."</a:t>
            </a:r>
          </a:p>
          <a:p>
            <a:r>
              <a:t>3. "Let's start with a brief introduction to set the context for the rest of the presentation."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key points of our presentation, highlighting the core concepts we want you to remember."</a:t>
            </a:r>
          </a:p>
          <a:p>
            <a:r>
              <a:t>2. "First, we emphasize the importance of understanding the target audience to tailor our strategies effectively."</a:t>
            </a:r>
          </a:p>
          <a:p>
            <a:r>
              <a:t>3. "Next, we focus on the main solutions and how they address the challenges identified earlier."</a:t>
            </a:r>
          </a:p>
          <a:p>
            <a:r>
              <a:t>4. "Finally, we'll look at the expected outcomes and the next steps to implement these ideas successfully."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Addressing a high-demand, underserved market segment.</a:t>
            </a:r>
          </a:p>
          <a:p>
            <a:pPr/>
            <a:r>
              <a:t>Significant revenue potential and strategic exit opportunities.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pain points.</a:t>
            </a:r>
          </a:p>
          <a:p>
            <a:pPr/>
            <a:r>
              <a:t>Strong growth potential in emerging industry segments.</a:t>
            </a:r>
          </a:p>
          <a:p>
            <a:pPr/>
            <a:r>
              <a:t>Scalable business model with high profit margins.</a:t>
            </a:r>
          </a:p>
          <a:p>
            <a:pPr/>
            <a:r>
              <a:t>Experienced leadership team with proven track record.</a:t>
            </a:r>
          </a:p>
          <a:p>
            <a:pPr/>
            <a:r>
              <a:t>Strategic partnerships to accelerate market penetration.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