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In this presentation, we'll be exploring [topic], focusing on key insights and strategies."</a:t>
            </a:r>
          </a:p>
          <a:p>
            <a:r>
              <a:t>2. "To start, I’d like to provide a brief overview of what we’ll cover, so you know what to expect and how this information can benefit you."</a:t>
            </a:r>
          </a:p>
          <a:p>
            <a:r>
              <a:t>3. "Our goal is to give you a clear understanding of [main objective], and to highlight actionable steps you can take moving forward."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"Let's focus on the core concepts we're discussing today. These main ideas form the foundation of our presentation."</a:t>
            </a:r>
          </a:p>
          <a:p>
            <a:r>
              <a:t>2. "Each of these points highlights the key takeaways that we want you to remember and understand."</a:t>
            </a:r>
          </a:p>
          <a:p>
            <a:r>
              <a:t>3. "By grasping these main ideas, you'll be better equipped to see how all the pieces of our project or topic fit together."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</a:t>
            </a:r>
          </a:p>
          <a:p>
            <a:pPr/>
            <a:r>
              <a:t>Proven track record of rapid growth and scalability</a:t>
            </a:r>
          </a:p>
          <a:p>
            <a:pPr/>
            <a:r>
              <a:t>Strong leadership team with industry expertise</a:t>
            </a:r>
          </a:p>
          <a:p>
            <a:pPr/>
            <a:r>
              <a:t>Significant market opportunity and competitive advantage</a:t>
            </a:r>
          </a:p>
          <a:p>
            <a:pPr/>
            <a:r>
              <a:t>Strategic vision for sustainable long-term success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a significant market need</a:t>
            </a:r>
          </a:p>
          <a:p>
            <a:pPr/>
            <a:r>
              <a:t>Strong competitive advantage with proprietary technology</a:t>
            </a:r>
          </a:p>
          <a:p>
            <a:pPr/>
            <a:r>
              <a:t>Scalable business model with high growth potential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Clear path to revenue and profitability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