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I'm excited to introduce the main topic we'll be exploring."</a:t>
            </a:r>
          </a:p>
          <a:p>
            <a:r>
              <a:t>2. "In this presentation, we'll cover the key aspects of our project, including objectives, methodology, and expected outcomes."</a:t>
            </a:r>
          </a:p>
          <a:p>
            <a:r>
              <a:t>3. "Let's start with a brief overview to set the context and understand why this topic is important."</a:t>
            </a:r>
          </a:p>
          <a:p>
            <a:r>
              <a:t>4. "Feel free to hold questions until the end, but if anything comes up during the presentation, don't hesitate to ask."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key points we want to emphasize. First, we aim to highlight the primary goal of our project, which is to improve customer satisfaction through streamlined processes."</a:t>
            </a:r>
          </a:p>
          <a:p>
            <a:r>
              <a:t>2. "Next, we focus on the main strategies we'll implement, including enhanced training programs and the adoption of new technology tools."</a:t>
            </a:r>
          </a:p>
          <a:p>
            <a:r>
              <a:t>3. "Finally, it's important to note the expected outcomes—such as increased efficiency, better team collaboration, and higher client retention rates."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Clear path to profitability and long-term value.</a:t>
            </a:r>
          </a:p>
          <a:p>
            <a:pPr/>
            <a:r>
              <a:t>Strategic partnerships to accelerate market penetration.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a significant market need</a:t>
            </a:r>
          </a:p>
          <a:p>
            <a:pPr/>
            <a:r>
              <a:t>Strong competitive advantage with proprietary technology</a:t>
            </a:r>
          </a:p>
          <a:p>
            <a:pPr/>
            <a:r>
              <a:t>Scalable business model with high growth potential</a:t>
            </a:r>
          </a:p>
          <a:p>
            <a:pPr/>
            <a:r>
              <a:t>Experienced leadership team with proven track record</a:t>
            </a:r>
          </a:p>
          <a:p>
            <a:pPr/>
            <a:r>
              <a:t>Clear path to profitability and attractive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