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"Intro" slide:</a:t>
            </a:r>
          </a:p>
          <a:p/>
          <a:p>
            <a:r>
              <a:t>1. "Welcome everyone, and thank you for joining us today. I'd like to start by providing a brief overview of what we'll be covering."</a:t>
            </a:r>
          </a:p>
          <a:p>
            <a:r>
              <a:t>2. "This presentation aims to introduce the key concepts and set the context for our discussion moving forward."</a:t>
            </a:r>
          </a:p>
          <a:p>
            <a:r>
              <a:t>3. "Let's begin by understanding the background and the main objectives behind this initiative."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"Main Ideas" slide:</a:t>
            </a:r>
          </a:p>
          <a:p/>
          <a:p>
            <a:r>
              <a:t>1. "This slide highlights the core concepts we're focusing on today, which are essential for understanding the overall message."</a:t>
            </a:r>
          </a:p>
          <a:p>
            <a:r>
              <a:t>2. "Let's briefly review each main idea to see how they connect and support our key objectives."</a:t>
            </a:r>
          </a:p>
          <a:p>
            <a:r>
              <a:t>3. "By grasping these main points, you'll be better equipped to apply the information effectively in your work."</a:t>
            </a:r>
          </a:p>
          <a:p>
            <a:r>
              <a:t>4. "Feel free to ask questions if you'd like further clarification on any of these ideas."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 PPT Generator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Point One</a:t>
            </a:r>
          </a:p>
          <a:p>
            <a:r>
              <a:t>• Bullet Point Two</a:t>
            </a:r>
          </a:p>
          <a:p>
            <a:r>
              <a:t>• Bullet Point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36576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Introducing our innovative solution for market disruption.</a:t>
            </a:r>
          </a:p>
          <a:p>
            <a:pPr/>
            <a:r>
              <a:t>Proven track record of rapid growth and scalability.</a:t>
            </a:r>
          </a:p>
          <a:p>
            <a:pPr/>
            <a:r>
              <a:t>Strong leadership team with industry expertise.</a:t>
            </a:r>
          </a:p>
          <a:p>
            <a:pPr/>
            <a:r>
              <a:t>Significant market opportunity with unmet needs.</a:t>
            </a:r>
          </a:p>
          <a:p>
            <a:pPr/>
            <a:r>
              <a:t>Strategic plan for sustainable long-term value.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Innovative solution addressing key market pain points</a:t>
            </a:r>
          </a:p>
          <a:p>
            <a:pPr/>
            <a:r>
              <a:t>Strong growth potential in emerging sectors</a:t>
            </a:r>
          </a:p>
          <a:p>
            <a:pPr/>
            <a:r>
              <a:t>Proven leadership with industry expertise</a:t>
            </a:r>
          </a:p>
          <a:p>
            <a:pPr/>
            <a:r>
              <a:t>Scalable business model with high ROI</a:t>
            </a:r>
          </a:p>
          <a:p>
            <a:pPr/>
            <a:r>
              <a:t>Strategic partnerships enhance market reach</a:t>
            </a:r>
          </a:p>
          <a:p>
            <a:pPr/>
            <a:r>
              <a:t>Clear path to profitability and long-term value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