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Certainly! Here are some speaker notes for the "Intro" slide:</a:t>
            </a:r>
          </a:p>
          <a:p/>
          <a:p>
            <a:r>
              <a:t>1. "Welcome everyone, and thank you for joining us today. We'll be providing an overview of our project and its key objectives."</a:t>
            </a:r>
          </a:p>
          <a:p>
            <a:r>
              <a:t>2. "In this presentation, we'll cover the background, the main goals, and the importance of this initiative."</a:t>
            </a:r>
          </a:p>
          <a:p>
            <a:r>
              <a:t>3. "Let's start by understanding the context and what motivated this project."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Certainly! Here are some speaker notes for the "Main Ideas" slide:</a:t>
            </a:r>
          </a:p>
          <a:p/>
          <a:p>
            <a:r>
              <a:t>1. "This slide summarizes the core concepts we're focusing on today, highlighting the key points that underpin our project."</a:t>
            </a:r>
          </a:p>
          <a:p>
            <a:r>
              <a:t>2. "Let's walk through each main idea to ensure everyone understands the foundational elements before we dive into the details."</a:t>
            </a:r>
          </a:p>
          <a:p>
            <a:r>
              <a:t>3. "These main ideas serve as the guiding principles for our strategy and will help us stay aligned throughout the process."</a:t>
            </a:r>
          </a:p>
          <a:p>
            <a:r>
              <a:t>4. "By emphasizing these points, we can better communicate our objectives and ensure all team members are on the same page."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Sample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 PPT Generator 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 Slide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Bullet Point One</a:t>
            </a:r>
          </a:p>
          <a:p>
            <a:r>
              <a:t>• Bullet Point Two</a:t>
            </a:r>
          </a:p>
          <a:p>
            <a:r>
              <a:t>• Bullet Point Three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1828800"/>
            <a:ext cx="3657600" cy="2743200"/>
          </a:xfrm>
          <a:prstGeom prst="rect">
            <a:avLst/>
          </a:prstGeom>
          <a:solidFill>
            <a:srgbClr val="C8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Image Placeholder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Introducing our innovative solution for market disruption.</a:t>
            </a:r>
          </a:p>
          <a:p>
            <a:pPr/>
            <a:r>
              <a:t>Proven track record of rapid growth and scalability.</a:t>
            </a:r>
          </a:p>
          <a:p>
            <a:pPr/>
            <a:r>
              <a:t>Strong leadership team with industry expertise.</a:t>
            </a:r>
          </a:p>
          <a:p>
            <a:pPr/>
            <a:r>
              <a:t>Significant market opportunity with high demand.</a:t>
            </a:r>
          </a:p>
          <a:p>
            <a:pPr/>
            <a:r>
              <a:t>Strategic vision focused on sustainable long-term value.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Innovative solution addresses key market pain points effectively.</a:t>
            </a:r>
          </a:p>
          <a:p>
            <a:pPr/>
            <a:r>
              <a:t>Strong growth potential with scalable business model.</a:t>
            </a:r>
          </a:p>
          <a:p>
            <a:pPr/>
            <a:r>
              <a:t>Experienced leadership team drives strategic execution.</a:t>
            </a:r>
          </a:p>
          <a:p>
            <a:pPr/>
            <a:r>
              <a:t>Competitive advantage through proprietary technology.</a:t>
            </a:r>
          </a:p>
          <a:p>
            <a:pPr/>
            <a:r>
              <a:t>Clear path to profitability and long-term value creation.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