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challenges we're addressing, and our proposed solutions."</a:t>
            </a:r>
          </a:p>
          <a:p>
            <a:r>
              <a:t>3. "Let's start by understanding the context and why this initiative is important for our organization."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core concepts we're focusing on today, highlighting the key points that underpin our project."</a:t>
            </a:r>
          </a:p>
          <a:p>
            <a:r>
              <a:t>2. "Let's walk through each main idea to understand how they connect and contribute to our overall objectives."</a:t>
            </a:r>
          </a:p>
          <a:p>
            <a:r>
              <a:t>3. "By emphasizing these main ideas, we can ensure everyone is aligned and clear on the primary goals moving forward."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needs</a:t>
            </a:r>
          </a:p>
          <a:p>
            <a:pPr/>
            <a:r>
              <a:t>Proven track record of rapid growth</a:t>
            </a:r>
          </a:p>
          <a:p>
            <a:pPr/>
            <a:r>
              <a:t>Strong management team with industry expertise</a:t>
            </a:r>
          </a:p>
          <a:p>
            <a:pPr/>
            <a:r>
              <a:t>Scalable business model with high margins</a:t>
            </a:r>
          </a:p>
          <a:p>
            <a:pPr/>
            <a:r>
              <a:t>Significant market opportunity and expansion potential</a:t>
            </a:r>
          </a:p>
          <a:p>
            <a:pPr/>
            <a:r>
              <a:t>Strategic partnerships to accelerate 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Market opportunity driven by increasing demand for innovative tech solutions</a:t>
            </a:r>
          </a:p>
          <a:p>
            <a:pPr/>
            <a:r>
              <a:t>Unique value proposition with scalable and adaptable product offerings</a:t>
            </a:r>
          </a:p>
          <a:p>
            <a:pPr/>
            <a:r>
              <a:t>Strong management team with proven industry expertise</a:t>
            </a:r>
          </a:p>
          <a:p>
            <a:pPr/>
            <a:r>
              <a:t>Competitive landscape highlights clear differentiation and barriers to entry</a:t>
            </a:r>
          </a:p>
          <a:p>
            <a:pPr/>
            <a:r>
              <a:t>Revenue growth potential aligned with strategic expansion plans</a:t>
            </a:r>
          </a:p>
          <a:p>
            <a:pPr/>
            <a:r>
              <a:t>Investment offers significant upside in a rapidly growing sector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