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challenges we're addressing, and the solutions we're proposing."</a:t>
            </a:r>
          </a:p>
          <a:p>
            <a:r>
              <a:t>3. "Let's start by understanding the context and why this initiative is important for our organization."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core concepts we want to emphasize. It highlights the key points that are essential for understanding the overall message."</a:t>
            </a:r>
          </a:p>
          <a:p>
            <a:r>
              <a:t>2. "Notice how each main idea connects to our broader objectives, helping us stay focused on what's most important."</a:t>
            </a:r>
          </a:p>
          <a:p>
            <a:r>
              <a:t>3. "By focusing on these main ideas, we can ensure our presentation remains clear and impactful for our audience."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Introduction to the presentation's key topics and objectives</a:t>
            </a:r>
          </a:p>
          <a:p>
            <a:pPr/>
            <a:r>
              <a:t>Overview of the company's mission and strategic vision</a:t>
            </a:r>
          </a:p>
          <a:p>
            <a:pPr/>
            <a:r>
              <a:t>Highlighting core values and organizational priorities</a:t>
            </a:r>
          </a:p>
          <a:p>
            <a:pPr/>
            <a:r>
              <a:t>Setting the context for upcoming detailed discussions</a:t>
            </a:r>
          </a:p>
          <a:p>
            <a:pPr/>
            <a:r>
              <a:t>Establishing the relevance and importance of the subject matter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Emphasize clear communication and strategic alignment across teams</a:t>
            </a:r>
          </a:p>
          <a:p>
            <a:pPr/>
            <a:r>
              <a:t>Focus on data-driven decision making for optimal outcomes</a:t>
            </a:r>
          </a:p>
          <a:p>
            <a:pPr/>
            <a:r>
              <a:t>Foster innovation through continuous improvement and collaboration</a:t>
            </a:r>
          </a:p>
          <a:p>
            <a:pPr/>
            <a:r>
              <a:t>Prioritize customer needs and stakeholder engagement</a:t>
            </a:r>
          </a:p>
          <a:p>
            <a:pPr/>
            <a:r>
              <a:t>Maintain agility to adapt to changing market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