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"Intro" slide:</a:t>
            </a:r>
          </a:p>
          <a:p/>
          <a:p>
            <a:r>
              <a:t>1. "Welcome everyone, and thank you for joining us today. I’d like to start with a brief overview of what we’ll be covering."</a:t>
            </a:r>
          </a:p>
          <a:p>
            <a:r>
              <a:t>2. "This presentation aims to introduce the key concepts and set the stage for our main discussion."</a:t>
            </a:r>
          </a:p>
          <a:p>
            <a:r>
              <a:t>3. "Let’s begin by understanding the background and the importance of this topic in our current context."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"Main Ideas" slide:</a:t>
            </a:r>
          </a:p>
          <a:p/>
          <a:p>
            <a:r>
              <a:t>1. "This slide highlights the core concepts we're focusing on today, which are essential for understanding the overall message."</a:t>
            </a:r>
          </a:p>
          <a:p>
            <a:r>
              <a:t>2. "Let's briefly review each main idea to see how they connect and support our objectives."</a:t>
            </a:r>
          </a:p>
          <a:p>
            <a:r>
              <a:t>3. "By grasping these key points, you'll be better equipped to apply this information in practical scenarios."</a:t>
            </a:r>
          </a:p>
          <a:p>
            <a:r>
              <a:t>4. "Feel free to ask questions if you'd like clarification on any of these main ideas as we go along."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 PPT Generator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 Point One</a:t>
            </a:r>
          </a:p>
          <a:p>
            <a:r>
              <a:t>• Bullet Point Two</a:t>
            </a:r>
          </a:p>
          <a:p>
            <a:r>
              <a:t>• Bullet Point Three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3657600" cy="27432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Introducing our innovative solution for market disruption</a:t>
            </a:r>
          </a:p>
          <a:p>
            <a:pPr/>
            <a:r>
              <a:t>Proven track record of rapid growth and scalability</a:t>
            </a:r>
          </a:p>
          <a:p>
            <a:pPr/>
            <a:r>
              <a:t>Strong leadership team with industry expertise</a:t>
            </a:r>
          </a:p>
          <a:p>
            <a:pPr/>
            <a:r>
              <a:t>Clear path to profitability and long-term value</a:t>
            </a:r>
          </a:p>
          <a:p>
            <a:pPr/>
            <a:r>
              <a:t>Strategic partnerships to accelerate market penetration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Innovative solution addressing key market pain points</a:t>
            </a:r>
          </a:p>
          <a:p>
            <a:pPr/>
            <a:r>
              <a:t>Strong growth potential with scalable business model</a:t>
            </a:r>
          </a:p>
          <a:p>
            <a:pPr/>
            <a:r>
              <a:t>Competitive advantage through proprietary technology</a:t>
            </a:r>
          </a:p>
          <a:p>
            <a:pPr/>
            <a:r>
              <a:t>Experienced management team with proven track record</a:t>
            </a:r>
          </a:p>
          <a:p>
            <a:pPr/>
            <a:r>
              <a:t>Clear path to profitability and attractive ROI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