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We'll be providing an overview of our project and its key objectives."</a:t>
            </a:r>
          </a:p>
          <a:p>
            <a:r>
              <a:t>2. "In this presentation, we'll cover the background, the main challenges we're addressing, and our proposed solutions."</a:t>
            </a:r>
          </a:p>
          <a:p>
            <a:r>
              <a:t>3. "Let's start by understanding the context and why this initiative is important for our organization."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highlights the core concepts we want to emphasize. First, we aim to demonstrate how our solution addresses the key challenges faced by our target audience."</a:t>
            </a:r>
          </a:p>
          <a:p>
            <a:r>
              <a:t>2. "Next, we want to underline the unique value propositions that set us apart from competitors, focusing on innovation and user benefits."</a:t>
            </a:r>
          </a:p>
          <a:p>
            <a:r>
              <a:t>3. "Finally, these main ideas form the foundation of our strategy moving forward, guiding our next steps and decision-making process."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Introducing our innovative solution for market disruption.</a:t>
            </a:r>
          </a:p>
          <a:p>
            <a:pPr/>
            <a:r>
              <a:t>Proven track record of rapid growth and scalability.</a:t>
            </a:r>
          </a:p>
          <a:p>
            <a:pPr/>
            <a:r>
              <a:t>Strong leadership team with industry expertise.</a:t>
            </a:r>
          </a:p>
          <a:p>
            <a:pPr/>
            <a:r>
              <a:t>Significant market opportunity with high ROI potential.</a:t>
            </a:r>
          </a:p>
          <a:p>
            <a:pPr/>
            <a:r>
              <a:t>Strategic vision focused on sustainable long-term success.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addressing key market needs</a:t>
            </a:r>
          </a:p>
          <a:p>
            <a:pPr/>
            <a:r>
              <a:t>Strong growth potential with scalable business model</a:t>
            </a:r>
          </a:p>
          <a:p>
            <a:pPr/>
            <a:r>
              <a:t>Experienced leadership team with proven track record</a:t>
            </a:r>
          </a:p>
          <a:p>
            <a:pPr/>
            <a:r>
              <a:t>Competitive advantage through unique technology</a:t>
            </a:r>
          </a:p>
          <a:p>
            <a:pPr/>
            <a:r>
              <a:t>Clear path to profitability and ROI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