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9BE1-76F7-772D-2F35-D8D9D8C7D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788EB-D3F6-E859-6D3A-6CADBA967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7B27F-9C24-7181-8B38-5DA61872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66AC-09C8-4D17-BBD1-359CD0988E8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4C4A6-2680-BFEF-6814-C86193F2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286C5-ED1A-C3F7-C1A1-E74E2A28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DFCF-CD62-4999-8529-E8043D5E6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6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7653-87FA-C9B4-9A99-57E10D51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86E5D-4CE2-6FE4-E67F-D4E4F00FE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41BA5-F82C-5D4D-D63B-3C2B3D2C2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66AC-09C8-4D17-BBD1-359CD0988E8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97C8D-DE8B-E751-ED8A-1CB3A462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0A9F1-28C8-0BED-0861-B7480FDA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DFCF-CD62-4999-8529-E8043D5E6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9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E49305-A07F-493D-2C92-C672CF88D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367EC-1C90-59D0-EEF6-BDFBBE0CF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B5945-05F6-295A-C250-0792D44F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66AC-09C8-4D17-BBD1-359CD0988E8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7834C-40B9-C920-79C1-E97982D38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146CC-58CF-8FA9-6572-711EB89B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DFCF-CD62-4999-8529-E8043D5E6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7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C5D9-6174-0641-220F-87D3FDF6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275DB-4D85-5F63-8070-0D9DF0749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B3AF5-E972-A147-C722-0AD78031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66AC-09C8-4D17-BBD1-359CD0988E8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B48D9-C460-F41E-D325-86AD7CC7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945B9-F61B-ACF2-3509-0FC45AB5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DFCF-CD62-4999-8529-E8043D5E6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9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44845-E043-9AF8-422F-7F9FD9121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4B479-5FFA-E6C7-D88E-9DACA47ED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4F52A-1841-39F5-D415-64319DD4D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66AC-09C8-4D17-BBD1-359CD0988E8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D4DE3-8325-069B-1D99-DD6CC3D8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308A2-94B6-C614-A668-8D5D071E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DFCF-CD62-4999-8529-E8043D5E6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7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4DCF9-93C5-50C2-E41C-722F7B073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18208-89EB-9814-6A72-59F85F92D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18FA4-2F14-2CCB-C41A-58D03A87F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ED618-EE08-56B5-3F75-7AD4EDD9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66AC-09C8-4D17-BBD1-359CD0988E8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598F8-5505-69B1-EE73-98C960E3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4EB18-2A46-6980-30FF-35CC243C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DFCF-CD62-4999-8529-E8043D5E6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2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02E4-CDD6-5147-ADB4-B43760BC0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1AADF-0E3E-3A36-0C80-D624C6281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9D82C-1A6B-8CCD-188A-1187F5B71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B8F18-B4F7-157C-5D15-C3BF4B4C8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CFEA3-3EC0-6379-CBB3-154323CC2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DEB713-2939-15DD-6871-30F17CBA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66AC-09C8-4D17-BBD1-359CD0988E8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FFB833-27F2-F798-B98E-C96CE933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A09FD-05B2-F4B7-0C92-CB5E4936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DFCF-CD62-4999-8529-E8043D5E6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5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43BA-D432-A4DA-11D1-E1C6B34B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71DF0-9485-95A0-4412-57BEA7718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66AC-09C8-4D17-BBD1-359CD0988E8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A2899-E33B-3925-2E9C-3DE7ECFA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57503-FF8B-5D44-BBEE-680030BB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DFCF-CD62-4999-8529-E8043D5E6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6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4D064-49AC-C8FF-CFD1-2B52D10C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66AC-09C8-4D17-BBD1-359CD0988E8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658B3-5E10-316F-E557-9B55E511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D2CFD-08E2-AFD2-990E-20692C82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DFCF-CD62-4999-8529-E8043D5E6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5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D56F-3A20-7584-77B1-79AAFA2A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AB293-EE3D-C9BB-1000-6D8CCBE70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C177C-119C-0CC4-C58F-BC13947F4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1B781-C004-FCC9-886B-1488128A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66AC-09C8-4D17-BBD1-359CD0988E8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12D14-2CD0-1719-E983-FF1A8C8B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FC91A-608E-4950-E39F-31548DEB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DFCF-CD62-4999-8529-E8043D5E6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69D51-6E3A-0BC0-51CF-BB972CB4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A5790-A5AC-CCC1-F9D4-8299F4B1E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831D6-090C-AE82-ABDA-2FD79D0C2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937FE-D4F0-452A-5E8D-FDDBE940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66AC-09C8-4D17-BBD1-359CD0988E8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9A3E3-02BF-3C83-DF52-A3CED2851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54FB4-FCCC-9866-623E-C7D71ACE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DFCF-CD62-4999-8529-E8043D5E6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6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79F0AF-8087-6FF1-A05B-04ABE9CC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7B7A3-9400-2499-8711-476639408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67134-3388-3FAE-28B8-9691EE236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A66AC-09C8-4D17-BBD1-359CD0988E8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0EC7E-0153-59A0-1547-0CF27B0F0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EAC46-89CA-A5A8-1AAC-F1AAC0DEC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3DFCF-CD62-4999-8529-E8043D5E6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2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bank+market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98287-8C41-52EA-E837-7E6296741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5738" y="1114098"/>
            <a:ext cx="8881241" cy="2575034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Bank Telemarketing Prediction</a:t>
            </a:r>
            <a:br>
              <a:rPr lang="en-US" sz="600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A7216-53E2-D4F9-5199-6D0D1C3E3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877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CS677 : Data Science with Python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8204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ADC3-28F2-FA28-90EF-991144C1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60B9F-A471-FBD0-AA7C-0B98EF66D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https://archive.ics.uci.edu/ml/datasets/bank+marketing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Contains Numerical and Categorical features.</a:t>
            </a:r>
          </a:p>
          <a:p>
            <a:endParaRPr lang="en-US" dirty="0"/>
          </a:p>
          <a:p>
            <a:r>
              <a:rPr lang="en-US" dirty="0"/>
              <a:t>Number of Instances: 45211</a:t>
            </a:r>
          </a:p>
          <a:p>
            <a:endParaRPr lang="en-US" dirty="0"/>
          </a:p>
          <a:p>
            <a:r>
              <a:rPr lang="en-US" dirty="0"/>
              <a:t>Number of Attributes: 16 + output attribute.</a:t>
            </a:r>
          </a:p>
        </p:txBody>
      </p:sp>
    </p:spTree>
    <p:extLst>
      <p:ext uri="{BB962C8B-B14F-4D97-AF65-F5344CB8AC3E}">
        <p14:creationId xmlns:p14="http://schemas.microsoft.com/office/powerpoint/2010/main" val="46602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E4ED-A337-C361-76C9-8FFCFE96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: Classification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E26B1-6872-8F7C-F238-C6825F490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goal is to predict if the client will subscribe a term deposit (variable y).</a:t>
            </a:r>
          </a:p>
          <a:p>
            <a:endParaRPr lang="en-US" dirty="0"/>
          </a:p>
          <a:p>
            <a:r>
              <a:rPr lang="en-US" dirty="0"/>
              <a:t>Predicting the term deposit category by applying various classification algorithms.</a:t>
            </a:r>
          </a:p>
        </p:txBody>
      </p:sp>
    </p:spTree>
    <p:extLst>
      <p:ext uri="{BB962C8B-B14F-4D97-AF65-F5344CB8AC3E}">
        <p14:creationId xmlns:p14="http://schemas.microsoft.com/office/powerpoint/2010/main" val="219922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42C9-EC9A-AB09-B58E-5B65D85C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5B70B-95E0-9005-CF01-4B259A296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725" y="1460938"/>
            <a:ext cx="11309130" cy="5297214"/>
          </a:xfrm>
        </p:spPr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Young age group are more interested in term deposits. The amount of customers subscribing to term deposit gradually reduces after a certain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/>
              </a:rPr>
              <a:t>thershold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 age of 40 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Management, Technician, admin 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/>
              </a:rPr>
              <a:t>bluecollar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 jobs have significant term deposits compared to other professionals.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Divorced people are unlikely to subscribe into term deposits.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Default people will not be subscribed into term deposits.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People with no housing/personal loan are more subscribed into term deposits.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Good way in direct marketing campaign to convince the customers is through cellular connection instead of unknown &amp; telephone.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December month will have zero customers enrolling into term deposit.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Helvetica Neue"/>
              </a:rPr>
              <a:t>About 1.8% of people have been defaulted.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Helvetica Neue"/>
              </a:rPr>
              <a:t>More than 50% of users are having housing loan.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Helvetica Neue"/>
              </a:rPr>
              <a:t>Most of them are having secondary education.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Helvetica Neue"/>
              </a:rPr>
              <a:t>About 16% of users do have personal loan.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949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E31C-51EB-E626-FEC1-6A0A0F4F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Construction &amp;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D5896-43E9-3D39-5698-FE881F16E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Feature construction :</a:t>
            </a:r>
          </a:p>
          <a:p>
            <a:pPr lvl="1"/>
            <a:r>
              <a:rPr lang="en-US" dirty="0"/>
              <a:t>There were no null values for any of the columns.</a:t>
            </a:r>
          </a:p>
          <a:p>
            <a:pPr lvl="1"/>
            <a:r>
              <a:rPr lang="en-US" dirty="0"/>
              <a:t>Some of the data rows with unknown values for some of the features were being removed.</a:t>
            </a:r>
          </a:p>
          <a:p>
            <a:pPr lvl="1"/>
            <a:r>
              <a:rPr lang="en-US" dirty="0" err="1"/>
              <a:t>CustomEncoder</a:t>
            </a:r>
            <a:r>
              <a:rPr lang="en-US" dirty="0"/>
              <a:t> for Categorical columns having yes/no values.</a:t>
            </a:r>
          </a:p>
          <a:p>
            <a:pPr lvl="1"/>
            <a:r>
              <a:rPr lang="en-US" dirty="0" err="1"/>
              <a:t>CustomDummifier</a:t>
            </a:r>
            <a:r>
              <a:rPr lang="en-US" dirty="0"/>
              <a:t> for categorical columns where order is not important.</a:t>
            </a:r>
          </a:p>
          <a:p>
            <a:pPr lvl="1"/>
            <a:endParaRPr lang="en-US" dirty="0"/>
          </a:p>
          <a:p>
            <a:r>
              <a:rPr lang="en-US" dirty="0"/>
              <a:t>Feature Selection : </a:t>
            </a:r>
          </a:p>
          <a:p>
            <a:pPr lvl="1"/>
            <a:r>
              <a:rPr lang="en-US" dirty="0"/>
              <a:t>Correlation Chooser:</a:t>
            </a:r>
          </a:p>
          <a:p>
            <a:pPr lvl="1"/>
            <a:r>
              <a:rPr lang="en-US" dirty="0" err="1"/>
              <a:t>SelectKbest</a:t>
            </a:r>
            <a:endParaRPr lang="en-US" dirty="0"/>
          </a:p>
          <a:p>
            <a:pPr lvl="1"/>
            <a:r>
              <a:rPr lang="en-US" dirty="0" err="1"/>
              <a:t>SelectFromModel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=&gt; After applying above methods  4 features were being selected for modelling work.</a:t>
            </a:r>
          </a:p>
        </p:txBody>
      </p:sp>
    </p:spTree>
    <p:extLst>
      <p:ext uri="{BB962C8B-B14F-4D97-AF65-F5344CB8AC3E}">
        <p14:creationId xmlns:p14="http://schemas.microsoft.com/office/powerpoint/2010/main" val="138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A0784-1FC8-2F7E-89E2-972D5774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4E0731-6FD0-9D74-B2CA-F5410D88C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65269"/>
            <a:ext cx="10313275" cy="5170613"/>
          </a:xfrm>
        </p:spPr>
      </p:pic>
    </p:spTree>
    <p:extLst>
      <p:ext uri="{BB962C8B-B14F-4D97-AF65-F5344CB8AC3E}">
        <p14:creationId xmlns:p14="http://schemas.microsoft.com/office/powerpoint/2010/main" val="366247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516DC-C4A4-C048-3533-BE2A547FD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Pickle File.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43904-8702-120C-28F4-2082C81EA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Deploying the model using the pickle file.</a:t>
            </a:r>
          </a:p>
          <a:p>
            <a:r>
              <a:rPr lang="en-US" dirty="0"/>
              <a:t>The best model with higher accuracy, TPR and TNR values has been saved into pickle file.</a:t>
            </a:r>
          </a:p>
          <a:p>
            <a:r>
              <a:rPr lang="en-US" dirty="0"/>
              <a:t>Created a webapp using </a:t>
            </a:r>
            <a:r>
              <a:rPr lang="en-US" dirty="0" err="1"/>
              <a:t>streamlit</a:t>
            </a:r>
            <a:r>
              <a:rPr lang="en-US" dirty="0"/>
              <a:t> API , which accepts features and predicts the output from the classifier model.</a:t>
            </a:r>
          </a:p>
        </p:txBody>
      </p:sp>
    </p:spTree>
    <p:extLst>
      <p:ext uri="{BB962C8B-B14F-4D97-AF65-F5344CB8AC3E}">
        <p14:creationId xmlns:p14="http://schemas.microsoft.com/office/powerpoint/2010/main" val="4081510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2CD708-6283-9CCC-9CCB-A7B02F8FC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504" y="125413"/>
            <a:ext cx="10070136" cy="6051550"/>
          </a:xfrm>
        </p:spPr>
      </p:pic>
    </p:spTree>
    <p:extLst>
      <p:ext uri="{BB962C8B-B14F-4D97-AF65-F5344CB8AC3E}">
        <p14:creationId xmlns:p14="http://schemas.microsoft.com/office/powerpoint/2010/main" val="3857414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3120A-9885-9908-331C-CEC1A8BEE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035" y="2855639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31981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361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Office Theme</vt:lpstr>
      <vt:lpstr>Bank Telemarketing Prediction  </vt:lpstr>
      <vt:lpstr>Dataset</vt:lpstr>
      <vt:lpstr>Goal : Classification </vt:lpstr>
      <vt:lpstr>Exploratory Data Analysis </vt:lpstr>
      <vt:lpstr>Feature Construction &amp; Feature Selection</vt:lpstr>
      <vt:lpstr>Models</vt:lpstr>
      <vt:lpstr>Pickle File.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Telemarketing Prediction  </dc:title>
  <dc:creator>Kurki Nagaraja, Basavaraja</dc:creator>
  <cp:lastModifiedBy>Kurki Nagaraja, Basavaraja</cp:lastModifiedBy>
  <cp:revision>1</cp:revision>
  <dcterms:created xsi:type="dcterms:W3CDTF">2022-12-20T04:07:54Z</dcterms:created>
  <dcterms:modified xsi:type="dcterms:W3CDTF">2022-12-20T04:43:07Z</dcterms:modified>
</cp:coreProperties>
</file>