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76" r:id="rId1"/>
  </p:sldMasterIdLst>
  <p:notesMasterIdLst>
    <p:notesMasterId r:id="rId2"/>
  </p:notesMasterIdLst>
  <p:sldIdLst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4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5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4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5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5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5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5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6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3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4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1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2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64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3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4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3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37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3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3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3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3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3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4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4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2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3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4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65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66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67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68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69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0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71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2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asanm1052413105050012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7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6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07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08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09" name="Google Shape;256;p24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2" name="Google Shape;259;p24"/>
          <p:cNvSpPr txBox="1"/>
          <p:nvPr/>
        </p:nvSpPr>
        <p:spPr>
          <a:xfrm>
            <a:off x="3714693" y="2476462"/>
            <a:ext cx="4762500" cy="176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chtml lang="en"&gt; MyPortfolio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About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//# sourceURL=pen.js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25511" y="1410147"/>
            <a:ext cx="7340977" cy="544785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7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8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9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0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1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2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49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77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8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9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80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81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82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83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84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85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86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87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8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9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0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1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53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97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8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9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700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701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702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703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704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705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706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707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8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709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10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1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2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3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18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9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0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1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6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8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4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35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6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8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6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57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58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59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0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1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8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7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648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9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50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1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 g(30)</dc:creator>
  <dcterms:created xsi:type="dcterms:W3CDTF">2025-08-31T20:15:43Z</dcterms:created>
  <dcterms:modified xsi:type="dcterms:W3CDTF">2025-09-08T05:16:05Z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39dc3cb880f24adc84a9e23ae4bbec88</vt:lpwstr>
  </property>
</Properties>
</file>