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MCoCE9Yh+VpDk9GiMqCL5VnIr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RajLakshmi V 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2422k0087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asbruaz2422k0087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5" name="Google Shape;195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3048000" y="2590800"/>
            <a:ext cx="5334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Accuracy: ~95% (Random Forest), ~98% (LSTM)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vs Normal detection results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 Curve &amp; Precision-Recall Graphs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 Screenshot: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Showing live attack monitoring and detection 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609600" y="2514600"/>
            <a:ext cx="7467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shows that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significantly improves cybersecurity systems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detecting unknown threats and anomalies in real time. Unlike traditional security tools, AI models continuously learn and adapt, providing better accuracy and faster responses. Future scope includes: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Deploying models in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production environments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SIEM tools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enterprise 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Federated Learning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privacy-preserving threat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447800" y="3124200"/>
            <a:ext cx="655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CYBERSECURITY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066800" y="3124200"/>
            <a:ext cx="6172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rise of digital platforms, cyber threats such as phishing, ransomware, malware, and zero-day attacks have become increasingly sophisticated. Traditional rule-based and signature-based security systems fail to detect new or unknown threats. There is a critical need for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AI-driven cybersecurity solutions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can learn, adapt, and predict potential cyberattacks in real-time.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838200" y="2438400"/>
            <a:ext cx="6553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aims to develop 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AI-based intrusion detection and anomaly detection system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machine learning and deep learning models. By analyzing system logs, network traffic, and user behavior patterns, the system can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malicious activity, classify attacks, and raise alerts automatically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project demonstrates how AI enhances cybersecurity by improving accuracy, scalability, and real-time detection capabilities.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699452" y="2514600"/>
            <a:ext cx="6920548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Companies &amp; Enterprises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safeguard business networks.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Banks &amp; Financial Institutions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fraud detection and secure transactions.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Agencies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protect sensitive data and critical infrastructure.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Service Providers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securing cloud-hosted applications and services.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Users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endpoint security against malware and phishing.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3581400" y="2514600"/>
            <a:ext cx="48768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Libraries/Frameworks: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Scikit-learn, TensorFlow/Keras, PyTorch, Pandas, NumPy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Tools: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Matplotlib, Seaborn, Plotly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Cybersecurity Datasets: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CICIDS 2017, UNSW-NB15, KDD Cup 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Platforms/IDEs: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Jupyter Notebook, VS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 &amp; GitHub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39775" y="1828800"/>
            <a:ext cx="733742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Homepage: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 title, abstract, and navigation links.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&amp; Preprocessing Page: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collection, cleaning, and feature selection.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 &amp; Testing Page: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ML/DL models implemented with performance metrics.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 Detection Dashboard: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 representation of detected threats (graphs, alerts).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Page: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Accuracy, confusion matrix, and precision-recall scores.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&amp; Future Scope Page: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Summary and potential improvements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914400" y="2057400"/>
            <a:ext cx="7239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Anomaly detection in real-time network traffic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Multi-class classification of attacks (DoS, phishing, malware, etc.)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Automated alert system for suspicious activity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Dashboard with live attack visualization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Secure logging and report generation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Scalable for different network environments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