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2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8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61D3F-073D-499E-B7F9-4C6B638C5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60" r="1" b="1037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EB8B6-EE87-476C-B9D1-0E2D44F5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>
            <a:normAutofit/>
          </a:bodyPr>
          <a:lstStyle/>
          <a:p>
            <a:r>
              <a:rPr lang="sr-Latn-RS" sz="8000" dirty="0">
                <a:solidFill>
                  <a:srgbClr val="FFFFFF"/>
                </a:solidFill>
              </a:rPr>
              <a:t>Igrica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0383D-40CE-4EFD-A39A-525E312F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8000" cy="1985963"/>
          </a:xfrm>
        </p:spPr>
        <p:txBody>
          <a:bodyPr>
            <a:normAutofit/>
          </a:bodyPr>
          <a:lstStyle/>
          <a:p>
            <a:r>
              <a:rPr lang="sr-Latn-RS" sz="1400" dirty="0">
                <a:solidFill>
                  <a:srgbClr val="FFFFFF"/>
                </a:solidFill>
              </a:rPr>
              <a:t>                                               Nada Rajlić</a:t>
            </a:r>
          </a:p>
          <a:p>
            <a:r>
              <a:rPr lang="sr-Latn-RS" sz="1400" dirty="0">
                <a:solidFill>
                  <a:srgbClr val="FFFFFF"/>
                </a:solidFill>
              </a:rPr>
              <a:t>                                                                Univerzitet Singidunum</a:t>
            </a:r>
          </a:p>
          <a:p>
            <a:r>
              <a:rPr lang="sr-Latn-RS" sz="1400" dirty="0">
                <a:solidFill>
                  <a:srgbClr val="FFFFFF"/>
                </a:solidFill>
              </a:rPr>
              <a:t>                                                             Datum: 09.09.2020.</a:t>
            </a:r>
          </a:p>
          <a:p>
            <a:r>
              <a:rPr lang="sr-Latn-RS" sz="1400" dirty="0">
                <a:solidFill>
                  <a:srgbClr val="FFFFFF"/>
                </a:solidFill>
              </a:rPr>
              <a:t>                                            Novi Sad</a:t>
            </a:r>
            <a:endParaRPr lang="en-GB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ECC53-3B51-49E7-AA58-E02B272F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4201886" cy="3810000"/>
          </a:xfrm>
        </p:spPr>
        <p:txBody>
          <a:bodyPr anchor="ctr">
            <a:normAutofit/>
          </a:bodyPr>
          <a:lstStyle/>
          <a:p>
            <a:r>
              <a:rPr lang="sr-Latn-RS" dirty="0"/>
              <a:t>Cilj same igrice: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3287-DFF2-46BF-BDA7-EAC1902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1524001"/>
            <a:ext cx="6095999" cy="3810000"/>
          </a:xfrm>
        </p:spPr>
        <p:txBody>
          <a:bodyPr anchor="ctr">
            <a:normAutofit/>
          </a:bodyPr>
          <a:lstStyle/>
          <a:p>
            <a:r>
              <a:rPr lang="sr-Latn-RS" sz="2000" dirty="0"/>
              <a:t>Igrica se sastoji od čikice/igrač, protivnika i poena u vidu šargarepe.</a:t>
            </a:r>
          </a:p>
          <a:p>
            <a:r>
              <a:rPr lang="sr-Latn-RS" sz="2000" dirty="0"/>
              <a:t>Igrica se sastoji iz II nivoa.</a:t>
            </a:r>
          </a:p>
          <a:p>
            <a:r>
              <a:rPr lang="sr-Latn-RS" sz="2000" dirty="0"/>
              <a:t>U prvom nivou čikica treba da pokupi ponuđenu šargarepu.</a:t>
            </a:r>
          </a:p>
          <a:p>
            <a:r>
              <a:rPr lang="sr-Latn-RS" sz="2000" dirty="0"/>
              <a:t>Nakon preuzete šargerpe, automatski se prelazi na II nivo.</a:t>
            </a:r>
          </a:p>
          <a:p>
            <a:r>
              <a:rPr lang="sr-Latn-RS" sz="2000" dirty="0"/>
              <a:t>Tu je urađena drugačija pozadina kao i 3 poena koje igrači mogu da skupljaju. </a:t>
            </a:r>
          </a:p>
          <a:p>
            <a:r>
              <a:rPr lang="sr-Latn-RS" sz="2000" dirty="0"/>
              <a:t>Čikica i protivnik se takmiče ko će od njih dvojice prvi osvojiti maksimalnih 50 poena.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2720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EFA8-5666-4188-AF04-F3C85882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57251"/>
            <a:ext cx="9144000" cy="809624"/>
          </a:xfrm>
        </p:spPr>
        <p:txBody>
          <a:bodyPr>
            <a:normAutofit/>
          </a:bodyPr>
          <a:lstStyle/>
          <a:p>
            <a:r>
              <a:rPr lang="sr-Latn-RS" dirty="0"/>
              <a:t>Šargarepa – Klasa Point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1A41FD-31D6-45BD-BAFB-DFDE00EF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200275"/>
            <a:ext cx="10829925" cy="3895725"/>
          </a:xfrm>
        </p:spPr>
        <p:txBody>
          <a:bodyPr/>
          <a:lstStyle/>
          <a:p>
            <a:r>
              <a:rPr lang="sr-Latn-RS" dirty="0"/>
              <a:t>Point.h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Point.cpp</a:t>
            </a:r>
          </a:p>
          <a:p>
            <a:endParaRPr lang="en-GB" dirty="0"/>
          </a:p>
        </p:txBody>
      </p:sp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83A0A19B-A43C-4F23-AEC8-48C08D64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276786"/>
            <a:ext cx="6439458" cy="144792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B7C08-33E9-49F4-8802-7A5BEC328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57500"/>
            <a:ext cx="4229100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6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E4BDF-66B3-4901-B803-6E2C5D70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524000"/>
            <a:ext cx="6095999" cy="1263649"/>
          </a:xfrm>
        </p:spPr>
        <p:txBody>
          <a:bodyPr>
            <a:normAutofit/>
          </a:bodyPr>
          <a:lstStyle/>
          <a:p>
            <a:r>
              <a:rPr lang="sr-Latn-RS" dirty="0"/>
              <a:t>Šargarepa </a:t>
            </a:r>
            <a:endParaRPr lang="en-GB" dirty="0"/>
          </a:p>
        </p:txBody>
      </p:sp>
      <p:pic>
        <p:nvPicPr>
          <p:cNvPr id="5" name="Content Placeholder 4" descr="A picture containing fabric, towel&#10;&#10;Description automatically generated">
            <a:extLst>
              <a:ext uri="{FF2B5EF4-FFF2-40B4-BE49-F238E27FC236}">
                <a16:creationId xmlns:a16="http://schemas.microsoft.com/office/drawing/2014/main" id="{BF09C6C3-EAA9-4005-AC1D-826C6D6EA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-2" b="-2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95CF77-1DC4-4249-B16B-A8609391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r>
              <a:rPr lang="sr-Latn-RS" dirty="0"/>
              <a:t>Slika šargarepe preuzeta iz resources/creatures/plants.png</a:t>
            </a:r>
          </a:p>
          <a:p>
            <a:r>
              <a:rPr lang="sr-Latn-RS" dirty="0"/>
              <a:t>Preko ifstream uvozio u </a:t>
            </a:r>
            <a:r>
              <a:rPr lang="sr-Latn-RS"/>
              <a:t>txt fajl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81AA-18CA-4459-9126-62EFDCE7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8175"/>
            <a:ext cx="9144000" cy="657225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Protivnik - Enemie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E8C2-9AB9-44A9-AD3F-55CBDDF2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57351"/>
            <a:ext cx="10668000" cy="4438650"/>
          </a:xfrm>
        </p:spPr>
        <p:txBody>
          <a:bodyPr/>
          <a:lstStyle/>
          <a:p>
            <a:r>
              <a:rPr lang="sr-Latn-RS" dirty="0"/>
              <a:t>Enemie.h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Enemie.cpp</a:t>
            </a:r>
          </a:p>
          <a:p>
            <a:endParaRPr lang="en-GB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C67F39-BDF4-4D97-8E31-ED57760B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" y="2078247"/>
            <a:ext cx="5720948" cy="1655553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75CADF-A7E5-431E-A386-CB75F2104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" y="4469073"/>
            <a:ext cx="662997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2B3A-F164-4C83-9664-484CAD78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7676"/>
            <a:ext cx="9144000" cy="800099"/>
          </a:xfrm>
        </p:spPr>
        <p:txBody>
          <a:bodyPr/>
          <a:lstStyle/>
          <a:p>
            <a:r>
              <a:rPr lang="en-GB" dirty="0" err="1"/>
              <a:t>Igra</a:t>
            </a:r>
            <a:r>
              <a:rPr lang="sr-Latn-RS" dirty="0"/>
              <a:t>č čikica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02264-D3E5-408D-8A5B-9766F2BA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47825"/>
            <a:ext cx="10668000" cy="4448175"/>
          </a:xfrm>
        </p:spPr>
        <p:txBody>
          <a:bodyPr/>
          <a:lstStyle/>
          <a:p>
            <a:r>
              <a:rPr lang="sr-Latn-RS" dirty="0"/>
              <a:t>Player.h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Player.cpp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7020A8-F426-4FE3-A808-D0F1CEF7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6403"/>
            <a:ext cx="6073666" cy="141744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C79EA-651F-43B4-9E1B-74601740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46194"/>
            <a:ext cx="627942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2003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8E7"/>
      </a:lt2>
      <a:accent1>
        <a:srgbClr val="E72941"/>
      </a:accent1>
      <a:accent2>
        <a:srgbClr val="D5177E"/>
      </a:accent2>
      <a:accent3>
        <a:srgbClr val="E729DF"/>
      </a:accent3>
      <a:accent4>
        <a:srgbClr val="8E17D5"/>
      </a:accent4>
      <a:accent5>
        <a:srgbClr val="5A34E8"/>
      </a:accent5>
      <a:accent6>
        <a:srgbClr val="284CD8"/>
      </a:accent6>
      <a:hlink>
        <a:srgbClr val="8A62CA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Igrica</vt:lpstr>
      <vt:lpstr>Cilj same igrice:</vt:lpstr>
      <vt:lpstr>Šargarepa – Klasa Point</vt:lpstr>
      <vt:lpstr>Šargarepa </vt:lpstr>
      <vt:lpstr>Protivnik - Enemie</vt:lpstr>
      <vt:lpstr>Igrač čikica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Igrica</dc:title>
  <dc:creator>Nada Rajlic</dc:creator>
  <cp:lastModifiedBy>Nada Rajlic</cp:lastModifiedBy>
  <cp:revision>2</cp:revision>
  <dcterms:created xsi:type="dcterms:W3CDTF">2020-09-09T18:54:08Z</dcterms:created>
  <dcterms:modified xsi:type="dcterms:W3CDTF">2020-09-09T19:07:24Z</dcterms:modified>
</cp:coreProperties>
</file>