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5F1D66-D6D7-4BE9-8A97-22EC8E969B48}">
  <a:tblStyle styleId="{8A5F1D66-D6D7-4BE9-8A97-22EC8E969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2e0220ae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2e0220ae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19ddb3e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19ddb3e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2e0220a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2e0220a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19ddb3e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19ddb3e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19ddb3e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19ddb3e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19ddb3e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19ddb3e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9ddb3e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19ddb3e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19ddb3e8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19ddb3e8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19ddb3e8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19ddb3e8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2e0220a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2e0220a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2e0220a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2e0220a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2e0220a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2e0220a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e0220a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e0220a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2e0220a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2e0220a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e0220a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2e0220a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2e0220a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2e0220a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19ddb3e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19ddb3e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00"/>
              <a:t>Using Machine Learning Techniques to Predict Purchase by Customers Based on Dynamic Pricing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480"/>
              <a:t>Presented By:</a:t>
            </a:r>
            <a:endParaRPr sz="14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480"/>
              <a:t>Bharkavi Sachithanandam</a:t>
            </a:r>
            <a:endParaRPr sz="14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480"/>
              <a:t>Lohith Nagaraja</a:t>
            </a:r>
            <a:endParaRPr sz="14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Price Determination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various methods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Rule-based pricing - time of day, week, demand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r>
              <a:rPr lang="en"/>
              <a:t> - using algorithms based on demand, real-time activity of users, </a:t>
            </a:r>
            <a:r>
              <a:rPr lang="en"/>
              <a:t>competitor</a:t>
            </a:r>
            <a:r>
              <a:rPr lang="en"/>
              <a:t> prices, demographic information,etc.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methods - using mean/median of customer purchase amount from transaction history as a method of determining the price of the product.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Price - Statistical Approach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</a:t>
            </a:r>
            <a:r>
              <a:rPr lang="en"/>
              <a:t>dataset</a:t>
            </a:r>
            <a:r>
              <a:rPr lang="en"/>
              <a:t> did not have information on the product demand, </a:t>
            </a:r>
            <a:r>
              <a:rPr lang="en"/>
              <a:t>competitor</a:t>
            </a:r>
            <a:r>
              <a:rPr lang="en"/>
              <a:t> prices, or real-time activity data. Hence, we chose a statistical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cluster of users, dynamic price was set as the mean of purchase amount of all the users in the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determined dynamic price represents the p</a:t>
            </a:r>
            <a:r>
              <a:rPr lang="en"/>
              <a:t>urchase power of cluster.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975" y="1152475"/>
            <a:ext cx="4278851" cy="37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Prediction using Machine Learning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RFE to select 7 features with highest covariance with the target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models were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Vector Machines (SVMs)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Stratified K-fold for training to preserve the percentage of samples for each class. This also ensured that there were no unlucky splits.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199" y="1138925"/>
            <a:ext cx="4498800" cy="34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28100" y="0"/>
            <a:ext cx="8520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54" name="Google Shape;154;p27"/>
          <p:cNvGraphicFramePr/>
          <p:nvPr/>
        </p:nvGraphicFramePr>
        <p:xfrm>
          <a:off x="1023050" y="57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{8A5F1D66-D6D7-4BE9-8A97-22EC8E969B48}</a:tableStyleId>
              </a:tblPr>
              <a:tblGrid>
                <a:gridCol w="1188450"/>
                <a:gridCol w="1188450"/>
                <a:gridCol w="1188450"/>
                <a:gridCol w="1188450"/>
                <a:gridCol w="1188450"/>
                <a:gridCol w="1188450"/>
              </a:tblGrid>
              <a:tr h="6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Confusion Matrix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66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[192  33]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[ 57 178] 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[ [198  27]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[ 21 214] 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[ [218   7]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[ 26 209] 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[220   5]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[ 23 212] 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[208  17]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[ 66 169] 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pricing has become an increasingly popular technique for businesses to optimize their pricing strategy and increase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algorithms can be used to analyze large amounts of data in real-time and predict customer behavior and purchase patterns.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dynamic pricing, businesses can offer personalized pricing based on a variety of factors, such as customer demographics, product demand, and competitor pricing.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by using dynamic pricing and machine learning algorithms, businesses can gain a competitive edge and increase their revenue while also providing value to their customers.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can consider more factors such as social media data, customer reviews, demand, purchase patterns, and product ratings to set dynamic prices.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research can evaluate the impact of dynamic pricing on customer behavior, including factors such as purchase frequency, loyalty, and overall satisfaction.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data real-time will provide a more accurate dynamic pricing models.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136700" y="21229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THANK YOU</a:t>
            </a:r>
            <a:endParaRPr sz="4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Price Determination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- Dynamic Pricing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Have you ever noticed this?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 of the Grocery Products do not have a Marked Retail Price(MRP)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- Dynamic Pricing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Gives rise to the Business Questions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/>
              <a:t>determine the ideal price for a customer?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Given an ideal price, would the customer buy if a product is available in that price?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- Dynamic Pricing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Solution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the customers based on their Previous purchase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a price for each group using Statistical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model to determine if given the price, will a customer buy the product or not!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- Kaggle Competition - Acquire Valued Shoppers Challenge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Transactions.csv - Contains the transaction history of each customer over a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History.csv - Contains incentive details and purchase outcome of the customer.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Offers.csv - Contains details about the incentives.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was a Huge dataset and needed 22GB once uncompressed.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Transactions.csv had 350 Million samples with 300,000 </a:t>
            </a:r>
            <a:r>
              <a:rPr lang="en"/>
              <a:t>unique</a:t>
            </a:r>
            <a:r>
              <a:rPr lang="en"/>
              <a:t>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History.csv had 2300 unique samples.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and History Datasets too huge to be processed.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History dataset had </a:t>
            </a:r>
            <a:r>
              <a:rPr lang="en"/>
              <a:t>unique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the customer IDs present in the History dataset, Transactions dataset was processed in chunks parallely.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Purchase Metrics like Total Purchase amount, total quantity purchased by the customer, Price per quantity, purchase done for a brand, are derived 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K-Means Clustering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nsupervised machine learning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similar data points together in a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Partitions the data into K clusters,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K is a predefined number of clusters.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randomly selects K data points from the dataset as the initial centroids of the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iteratively assigns each data point to the nearest centroid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Recalculates the centroids of each cluster until convergence.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based on Purchase amount, quantity and other purchase metrics, Customers are grouped into 4 Clusters using K-Means Clustering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1974500" y="232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{8A5F1D66-D6D7-4BE9-8A97-22EC8E969B48}</a:tableStyleId>
              </a:tblPr>
              <a:tblGrid>
                <a:gridCol w="1904575"/>
                <a:gridCol w="2570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 No.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 of Data points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