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A0A0A"/>
        </a:fontRef>
        <a:srgbClr val="0A0A0A"/>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rgbClr val="D9D9D9"/>
          </a:solidFill>
        </a:fill>
      </a:tcStyle>
    </a:wholeTbl>
    <a:band2H>
      <a:tcTxStyle b="def" i="def"/>
      <a:tcStyle>
        <a:tcBdr/>
        <a:fill>
          <a:solidFill>
            <a:schemeClr val="accent6">
              <a:lumOff val="76164"/>
            </a:schemeClr>
          </a:solidFill>
        </a:fill>
      </a:tcStyle>
    </a:band2H>
    <a:firstCol>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1"/>
          </a:solidFill>
        </a:fill>
      </a:tcStyle>
    </a:firstCol>
    <a:la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381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1"/>
          </a:solidFill>
        </a:fill>
      </a:tcStyle>
    </a:lastRow>
    <a:fir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381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1"/>
          </a:solidFill>
        </a:fill>
      </a:tcStyle>
    </a:firstRow>
  </a:tblStyle>
  <a:tblStyle styleId="{C7B018BB-80A7-4F77-B60F-C8B233D01FF8}" styleName="">
    <a:tblBg/>
    <a:wholeTbl>
      <a:tcTxStyle b="off" i="off">
        <a:fontRef idx="minor">
          <a:srgbClr val="0A0A0A"/>
        </a:fontRef>
        <a:srgbClr val="0A0A0A"/>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rgbClr val="DBDBDB"/>
          </a:solidFill>
        </a:fill>
      </a:tcStyle>
    </a:wholeTbl>
    <a:band2H>
      <a:tcTxStyle b="def" i="def"/>
      <a:tcStyle>
        <a:tcBdr/>
        <a:fill>
          <a:solidFill>
            <a:schemeClr val="accent5">
              <a:lumOff val="63215"/>
            </a:schemeClr>
          </a:solidFill>
        </a:fill>
      </a:tcStyle>
    </a:band2H>
    <a:firstCol>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3"/>
          </a:solidFill>
        </a:fill>
      </a:tcStyle>
    </a:firstCol>
    <a:la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381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3"/>
          </a:solidFill>
        </a:fill>
      </a:tcStyle>
    </a:lastRow>
    <a:fir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381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3"/>
          </a:solidFill>
        </a:fill>
      </a:tcStyle>
    </a:firstRow>
  </a:tblStyle>
  <a:tblStyle styleId="{EEE7283C-3CF3-47DC-8721-378D4A62B228}" styleName="">
    <a:tblBg/>
    <a:wholeTbl>
      <a:tcTxStyle b="off" i="off">
        <a:fontRef idx="minor">
          <a:srgbClr val="0A0A0A"/>
        </a:fontRef>
        <a:srgbClr val="0A0A0A"/>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rgbClr val="CBCBCB"/>
          </a:solidFill>
        </a:fill>
      </a:tcStyle>
    </a:wholeTbl>
    <a:band2H>
      <a:tcTxStyle b="def" i="def"/>
      <a:tcStyle>
        <a:tcBdr/>
        <a:fill>
          <a:solidFill>
            <a:srgbClr val="E7E7E7"/>
          </a:solidFill>
        </a:fill>
      </a:tcStyle>
    </a:band2H>
    <a:firstCol>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6"/>
          </a:solidFill>
        </a:fill>
      </a:tcStyle>
    </a:firstCol>
    <a:la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381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6"/>
          </a:solidFill>
        </a:fill>
      </a:tcStyle>
    </a:lastRow>
    <a:fir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381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chemeClr val="accent6"/>
          </a:solidFill>
        </a:fill>
      </a:tcStyle>
    </a:firstRow>
  </a:tblStyle>
  <a:tblStyle styleId="{CF821DB8-F4EB-4A41-A1BA-3FCAFE7338EE}" styleName="">
    <a:tblBg/>
    <a:wholeTbl>
      <a:tcTxStyle b="off" i="off">
        <a:fontRef idx="minor">
          <a:srgbClr val="0A0A0A"/>
        </a:fontRef>
        <a:srgbClr val="0A0A0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9F9F9"/>
          </a:solidFill>
        </a:fill>
      </a:tcStyle>
    </a:band2H>
    <a:firstCol>
      <a:tcTxStyle b="on" i="off">
        <a:fontRef idx="minor">
          <a:srgbClr val="F9F9F9"/>
        </a:fontRef>
        <a:srgbClr val="F9F9F9"/>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A0A0A"/>
        </a:fontRef>
        <a:srgbClr val="0A0A0A"/>
      </a:tcTxStyle>
      <a:tcStyle>
        <a:tcBdr>
          <a:left>
            <a:ln w="12700" cap="flat">
              <a:noFill/>
              <a:miter lim="400000"/>
            </a:ln>
          </a:left>
          <a:right>
            <a:ln w="12700" cap="flat">
              <a:noFill/>
              <a:miter lim="400000"/>
            </a:ln>
          </a:right>
          <a:top>
            <a:ln w="50800" cap="flat">
              <a:solidFill>
                <a:srgbClr val="0A0A0A"/>
              </a:solidFill>
              <a:prstDash val="solid"/>
              <a:round/>
            </a:ln>
          </a:top>
          <a:bottom>
            <a:ln w="25400" cap="flat">
              <a:solidFill>
                <a:srgbClr val="0A0A0A"/>
              </a:solidFill>
              <a:prstDash val="solid"/>
              <a:round/>
            </a:ln>
          </a:bottom>
          <a:insideH>
            <a:ln w="12700" cap="flat">
              <a:noFill/>
              <a:miter lim="400000"/>
            </a:ln>
          </a:insideH>
          <a:insideV>
            <a:ln w="12700" cap="flat">
              <a:noFill/>
              <a:miter lim="400000"/>
            </a:ln>
          </a:insideV>
        </a:tcBdr>
        <a:fill>
          <a:solidFill>
            <a:srgbClr val="F9F9F9"/>
          </a:solidFill>
        </a:fill>
      </a:tcStyle>
    </a:lastRow>
    <a:firstRow>
      <a:tcTxStyle b="on" i="off">
        <a:fontRef idx="minor">
          <a:srgbClr val="F9F9F9"/>
        </a:fontRef>
        <a:srgbClr val="F9F9F9"/>
      </a:tcTxStyle>
      <a:tcStyle>
        <a:tcBdr>
          <a:left>
            <a:ln w="12700" cap="flat">
              <a:noFill/>
              <a:miter lim="400000"/>
            </a:ln>
          </a:left>
          <a:right>
            <a:ln w="12700" cap="flat">
              <a:noFill/>
              <a:miter lim="400000"/>
            </a:ln>
          </a:right>
          <a:top>
            <a:ln w="25400" cap="flat">
              <a:solidFill>
                <a:srgbClr val="0A0A0A"/>
              </a:solidFill>
              <a:prstDash val="solid"/>
              <a:round/>
            </a:ln>
          </a:top>
          <a:bottom>
            <a:ln w="25400" cap="flat">
              <a:solidFill>
                <a:srgbClr val="0A0A0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A0A0A"/>
        </a:fontRef>
        <a:srgbClr val="0A0A0A"/>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rgbClr val="0A0A0A"/>
          </a:solidFill>
        </a:fill>
      </a:tcStyle>
    </a:firstCol>
    <a:la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38100" cap="flat">
              <a:solidFill>
                <a:srgbClr val="F9F9F9"/>
              </a:solidFill>
              <a:prstDash val="solid"/>
              <a:round/>
            </a:ln>
          </a:top>
          <a:bottom>
            <a:ln w="127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rgbClr val="0A0A0A"/>
          </a:solidFill>
        </a:fill>
      </a:tcStyle>
    </a:lastRow>
    <a:firstRow>
      <a:tcTxStyle b="on" i="off">
        <a:fontRef idx="minor">
          <a:srgbClr val="F9F9F9"/>
        </a:fontRef>
        <a:srgbClr val="F9F9F9"/>
      </a:tcTxStyle>
      <a:tcStyle>
        <a:tcBdr>
          <a:left>
            <a:ln w="12700" cap="flat">
              <a:solidFill>
                <a:srgbClr val="F9F9F9"/>
              </a:solidFill>
              <a:prstDash val="solid"/>
              <a:round/>
            </a:ln>
          </a:left>
          <a:right>
            <a:ln w="12700" cap="flat">
              <a:solidFill>
                <a:srgbClr val="F9F9F9"/>
              </a:solidFill>
              <a:prstDash val="solid"/>
              <a:round/>
            </a:ln>
          </a:right>
          <a:top>
            <a:ln w="12700" cap="flat">
              <a:solidFill>
                <a:srgbClr val="F9F9F9"/>
              </a:solidFill>
              <a:prstDash val="solid"/>
              <a:round/>
            </a:ln>
          </a:top>
          <a:bottom>
            <a:ln w="38100" cap="flat">
              <a:solidFill>
                <a:srgbClr val="F9F9F9"/>
              </a:solidFill>
              <a:prstDash val="solid"/>
              <a:round/>
            </a:ln>
          </a:bottom>
          <a:insideH>
            <a:ln w="12700" cap="flat">
              <a:solidFill>
                <a:srgbClr val="F9F9F9"/>
              </a:solidFill>
              <a:prstDash val="solid"/>
              <a:round/>
            </a:ln>
          </a:insideH>
          <a:insideV>
            <a:ln w="12700" cap="flat">
              <a:solidFill>
                <a:srgbClr val="F9F9F9"/>
              </a:solidFill>
              <a:prstDash val="solid"/>
              <a:round/>
            </a:ln>
          </a:insideV>
        </a:tcBdr>
        <a:fill>
          <a:solidFill>
            <a:srgbClr val="0A0A0A"/>
          </a:solidFill>
        </a:fill>
      </a:tcStyle>
    </a:firstRow>
  </a:tblStyle>
  <a:tblStyle styleId="{2708684C-4D16-4618-839F-0558EEFCDFE6}" styleName="">
    <a:tblBg/>
    <a:wholeTbl>
      <a:tcTxStyle b="off" i="off">
        <a:fontRef idx="minor">
          <a:srgbClr val="0A0A0A"/>
        </a:fontRef>
        <a:srgbClr val="0A0A0A"/>
      </a:tcTxStyle>
      <a:tcStyle>
        <a:tcBdr>
          <a:left>
            <a:ln w="12700" cap="flat">
              <a:solidFill>
                <a:srgbClr val="0A0A0A"/>
              </a:solidFill>
              <a:prstDash val="solid"/>
              <a:round/>
            </a:ln>
          </a:left>
          <a:right>
            <a:ln w="12700" cap="flat">
              <a:solidFill>
                <a:srgbClr val="0A0A0A"/>
              </a:solidFill>
              <a:prstDash val="solid"/>
              <a:round/>
            </a:ln>
          </a:right>
          <a:top>
            <a:ln w="12700" cap="flat">
              <a:solidFill>
                <a:srgbClr val="0A0A0A"/>
              </a:solidFill>
              <a:prstDash val="solid"/>
              <a:round/>
            </a:ln>
          </a:top>
          <a:bottom>
            <a:ln w="12700" cap="flat">
              <a:solidFill>
                <a:srgbClr val="0A0A0A"/>
              </a:solidFill>
              <a:prstDash val="solid"/>
              <a:round/>
            </a:ln>
          </a:bottom>
          <a:insideH>
            <a:ln w="12700" cap="flat">
              <a:solidFill>
                <a:srgbClr val="0A0A0A"/>
              </a:solidFill>
              <a:prstDash val="solid"/>
              <a:round/>
            </a:ln>
          </a:insideH>
          <a:insideV>
            <a:ln w="12700" cap="flat">
              <a:solidFill>
                <a:srgbClr val="0A0A0A"/>
              </a:solidFill>
              <a:prstDash val="solid"/>
              <a:round/>
            </a:ln>
          </a:insideV>
        </a:tcBdr>
        <a:fill>
          <a:solidFill>
            <a:srgbClr val="0A0A0A">
              <a:alpha val="20000"/>
            </a:srgbClr>
          </a:solidFill>
        </a:fill>
      </a:tcStyle>
    </a:wholeTbl>
    <a:band2H>
      <a:tcTxStyle b="def" i="def"/>
      <a:tcStyle>
        <a:tcBdr/>
        <a:fill>
          <a:solidFill>
            <a:srgbClr val="FFFFFF"/>
          </a:solidFill>
        </a:fill>
      </a:tcStyle>
    </a:band2H>
    <a:firstCol>
      <a:tcTxStyle b="on" i="off">
        <a:fontRef idx="minor">
          <a:srgbClr val="0A0A0A"/>
        </a:fontRef>
        <a:srgbClr val="0A0A0A"/>
      </a:tcTxStyle>
      <a:tcStyle>
        <a:tcBdr>
          <a:left>
            <a:ln w="12700" cap="flat">
              <a:solidFill>
                <a:srgbClr val="0A0A0A"/>
              </a:solidFill>
              <a:prstDash val="solid"/>
              <a:round/>
            </a:ln>
          </a:left>
          <a:right>
            <a:ln w="12700" cap="flat">
              <a:solidFill>
                <a:srgbClr val="0A0A0A"/>
              </a:solidFill>
              <a:prstDash val="solid"/>
              <a:round/>
            </a:ln>
          </a:right>
          <a:top>
            <a:ln w="12700" cap="flat">
              <a:solidFill>
                <a:srgbClr val="0A0A0A"/>
              </a:solidFill>
              <a:prstDash val="solid"/>
              <a:round/>
            </a:ln>
          </a:top>
          <a:bottom>
            <a:ln w="12700" cap="flat">
              <a:solidFill>
                <a:srgbClr val="0A0A0A"/>
              </a:solidFill>
              <a:prstDash val="solid"/>
              <a:round/>
            </a:ln>
          </a:bottom>
          <a:insideH>
            <a:ln w="12700" cap="flat">
              <a:solidFill>
                <a:srgbClr val="0A0A0A"/>
              </a:solidFill>
              <a:prstDash val="solid"/>
              <a:round/>
            </a:ln>
          </a:insideH>
          <a:insideV>
            <a:ln w="12700" cap="flat">
              <a:solidFill>
                <a:srgbClr val="0A0A0A"/>
              </a:solidFill>
              <a:prstDash val="solid"/>
              <a:round/>
            </a:ln>
          </a:insideV>
        </a:tcBdr>
        <a:fill>
          <a:solidFill>
            <a:srgbClr val="0A0A0A">
              <a:alpha val="20000"/>
            </a:srgbClr>
          </a:solidFill>
        </a:fill>
      </a:tcStyle>
    </a:firstCol>
    <a:lastRow>
      <a:tcTxStyle b="on" i="off">
        <a:fontRef idx="minor">
          <a:srgbClr val="0A0A0A"/>
        </a:fontRef>
        <a:srgbClr val="0A0A0A"/>
      </a:tcTxStyle>
      <a:tcStyle>
        <a:tcBdr>
          <a:left>
            <a:ln w="12700" cap="flat">
              <a:solidFill>
                <a:srgbClr val="0A0A0A"/>
              </a:solidFill>
              <a:prstDash val="solid"/>
              <a:round/>
            </a:ln>
          </a:left>
          <a:right>
            <a:ln w="12700" cap="flat">
              <a:solidFill>
                <a:srgbClr val="0A0A0A"/>
              </a:solidFill>
              <a:prstDash val="solid"/>
              <a:round/>
            </a:ln>
          </a:right>
          <a:top>
            <a:ln w="50800" cap="flat">
              <a:solidFill>
                <a:srgbClr val="0A0A0A"/>
              </a:solidFill>
              <a:prstDash val="solid"/>
              <a:round/>
            </a:ln>
          </a:top>
          <a:bottom>
            <a:ln w="12700" cap="flat">
              <a:solidFill>
                <a:srgbClr val="0A0A0A"/>
              </a:solidFill>
              <a:prstDash val="solid"/>
              <a:round/>
            </a:ln>
          </a:bottom>
          <a:insideH>
            <a:ln w="12700" cap="flat">
              <a:solidFill>
                <a:srgbClr val="0A0A0A"/>
              </a:solidFill>
              <a:prstDash val="solid"/>
              <a:round/>
            </a:ln>
          </a:insideH>
          <a:insideV>
            <a:ln w="12700" cap="flat">
              <a:solidFill>
                <a:srgbClr val="0A0A0A"/>
              </a:solidFill>
              <a:prstDash val="solid"/>
              <a:round/>
            </a:ln>
          </a:insideV>
        </a:tcBdr>
        <a:fill>
          <a:noFill/>
        </a:fill>
      </a:tcStyle>
    </a:lastRow>
    <a:firstRow>
      <a:tcTxStyle b="on" i="off">
        <a:fontRef idx="minor">
          <a:srgbClr val="0A0A0A"/>
        </a:fontRef>
        <a:srgbClr val="0A0A0A"/>
      </a:tcTxStyle>
      <a:tcStyle>
        <a:tcBdr>
          <a:left>
            <a:ln w="12700" cap="flat">
              <a:solidFill>
                <a:srgbClr val="0A0A0A"/>
              </a:solidFill>
              <a:prstDash val="solid"/>
              <a:round/>
            </a:ln>
          </a:left>
          <a:right>
            <a:ln w="12700" cap="flat">
              <a:solidFill>
                <a:srgbClr val="0A0A0A"/>
              </a:solidFill>
              <a:prstDash val="solid"/>
              <a:round/>
            </a:ln>
          </a:right>
          <a:top>
            <a:ln w="12700" cap="flat">
              <a:solidFill>
                <a:srgbClr val="0A0A0A"/>
              </a:solidFill>
              <a:prstDash val="solid"/>
              <a:round/>
            </a:ln>
          </a:top>
          <a:bottom>
            <a:ln w="25400" cap="flat">
              <a:solidFill>
                <a:srgbClr val="0A0A0A"/>
              </a:solidFill>
              <a:prstDash val="solid"/>
              <a:round/>
            </a:ln>
          </a:bottom>
          <a:insideH>
            <a:ln w="12700" cap="flat">
              <a:solidFill>
                <a:srgbClr val="0A0A0A"/>
              </a:solidFill>
              <a:prstDash val="solid"/>
              <a:round/>
            </a:ln>
          </a:insideH>
          <a:insideV>
            <a:ln w="12700" cap="flat">
              <a:solidFill>
                <a:srgbClr val="0A0A0A"/>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382" name="Shape 382"/>
          <p:cNvSpPr/>
          <p:nvPr>
            <p:ph type="sldImg"/>
          </p:nvPr>
        </p:nvSpPr>
        <p:spPr>
          <a:xfrm>
            <a:off x="1143000" y="685800"/>
            <a:ext cx="4572000" cy="3429000"/>
          </a:xfrm>
          <a:prstGeom prst="rect">
            <a:avLst/>
          </a:prstGeom>
        </p:spPr>
        <p:txBody>
          <a:bodyPr/>
          <a:lstStyle/>
          <a:p>
            <a:pPr/>
          </a:p>
        </p:txBody>
      </p:sp>
      <p:sp>
        <p:nvSpPr>
          <p:cNvPr id="383" name="Shape 3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p:spTree>
      <p:nvGrpSpPr>
        <p:cNvPr id="1" name=""/>
        <p:cNvGrpSpPr/>
        <p:nvPr/>
      </p:nvGrpSpPr>
      <p:grpSpPr>
        <a:xfrm>
          <a:off x="0" y="0"/>
          <a:ext cx="0" cy="0"/>
          <a:chOff x="0" y="0"/>
          <a:chExt cx="0" cy="0"/>
        </a:xfrm>
      </p:grpSpPr>
      <p:sp>
        <p:nvSpPr>
          <p:cNvPr id="16" name="Title Text"/>
          <p:cNvSpPr txBox="1"/>
          <p:nvPr>
            <p:ph type="title"/>
          </p:nvPr>
        </p:nvSpPr>
        <p:spPr>
          <a:prstGeom prst="rect">
            <a:avLst/>
          </a:prstGeom>
        </p:spPr>
        <p:txBody>
          <a:bodyPr/>
          <a:lstStyle/>
          <a:p>
            <a:pPr/>
            <a:r>
              <a:t>Title Text</a:t>
            </a:r>
          </a:p>
        </p:txBody>
      </p:sp>
      <p:sp>
        <p:nvSpPr>
          <p:cNvPr id="1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2_1_1_2">
    <p:spTree>
      <p:nvGrpSpPr>
        <p:cNvPr id="1" name=""/>
        <p:cNvGrpSpPr/>
        <p:nvPr/>
      </p:nvGrpSpPr>
      <p:grpSpPr>
        <a:xfrm>
          <a:off x="0" y="0"/>
          <a:ext cx="0" cy="0"/>
          <a:chOff x="0" y="0"/>
          <a:chExt cx="0" cy="0"/>
        </a:xfrm>
      </p:grpSpPr>
      <p:sp>
        <p:nvSpPr>
          <p:cNvPr id="97" name="Google Shape;131;p19"/>
          <p:cNvSpPr/>
          <p:nvPr/>
        </p:nvSpPr>
        <p:spPr>
          <a:xfrm>
            <a:off x="-2" y="262078"/>
            <a:ext cx="2286363" cy="363"/>
          </a:xfrm>
          <a:prstGeom prst="line">
            <a:avLst/>
          </a:prstGeom>
          <a:ln>
            <a:solidFill>
              <a:srgbClr val="0A0A0A"/>
            </a:solidFill>
          </a:ln>
        </p:spPr>
        <p:txBody>
          <a:bodyPr lIns="45718" tIns="45718" rIns="45718" bIns="45718"/>
          <a:lstStyle/>
          <a:p>
            <a:pPr/>
          </a:p>
        </p:txBody>
      </p:sp>
      <p:sp>
        <p:nvSpPr>
          <p:cNvPr id="9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2_1_1_1">
    <p:spTree>
      <p:nvGrpSpPr>
        <p:cNvPr id="1" name=""/>
        <p:cNvGrpSpPr/>
        <p:nvPr/>
      </p:nvGrpSpPr>
      <p:grpSpPr>
        <a:xfrm>
          <a:off x="0" y="0"/>
          <a:ext cx="0" cy="0"/>
          <a:chOff x="0" y="0"/>
          <a:chExt cx="0" cy="0"/>
        </a:xfrm>
      </p:grpSpPr>
      <p:grpSp>
        <p:nvGrpSpPr>
          <p:cNvPr id="107" name="Google Shape;133;p20"/>
          <p:cNvGrpSpPr/>
          <p:nvPr/>
        </p:nvGrpSpPr>
        <p:grpSpPr>
          <a:xfrm>
            <a:off x="-4" y="-3"/>
            <a:ext cx="9144003" cy="5143325"/>
            <a:chOff x="-2" y="-1"/>
            <a:chExt cx="9144001" cy="5143324"/>
          </a:xfrm>
        </p:grpSpPr>
        <p:sp>
          <p:nvSpPr>
            <p:cNvPr id="105" name="Google Shape;134;p20"/>
            <p:cNvSpPr/>
            <p:nvPr/>
          </p:nvSpPr>
          <p:spPr>
            <a:xfrm>
              <a:off x="4186078" y="4426560"/>
              <a:ext cx="4957922" cy="710642"/>
            </a:xfrm>
            <a:prstGeom prst="rect">
              <a:avLst/>
            </a:prstGeom>
            <a:solidFill>
              <a:srgbClr val="DDDDDD"/>
            </a:solidFill>
            <a:ln w="12700" cap="flat">
              <a:noFill/>
              <a:miter lim="400000"/>
            </a:ln>
            <a:effectLst/>
          </p:spPr>
          <p:txBody>
            <a:bodyPr wrap="square" lIns="0" tIns="0" rIns="0" bIns="0" numCol="1" anchor="ctr">
              <a:noAutofit/>
            </a:bodyPr>
            <a:lstStyle/>
            <a:p>
              <a:pPr>
                <a:defRPr spc="-1">
                  <a:solidFill>
                    <a:srgbClr val="000000"/>
                  </a:solidFill>
                  <a:latin typeface="OpenSymbol"/>
                  <a:ea typeface="OpenSymbol"/>
                  <a:cs typeface="OpenSymbol"/>
                  <a:sym typeface="OpenSymbol"/>
                </a:defRPr>
              </a:pPr>
            </a:p>
          </p:txBody>
        </p:sp>
        <p:sp>
          <p:nvSpPr>
            <p:cNvPr id="106" name="Google Shape;135;p20"/>
            <p:cNvSpPr/>
            <p:nvPr/>
          </p:nvSpPr>
          <p:spPr>
            <a:xfrm>
              <a:off x="-3" y="-2"/>
              <a:ext cx="852482" cy="5143325"/>
            </a:xfrm>
            <a:prstGeom prst="rect">
              <a:avLst/>
            </a:prstGeom>
            <a:solidFill>
              <a:srgbClr val="DDDDDD"/>
            </a:solidFill>
            <a:ln w="12700" cap="flat">
              <a:noFill/>
              <a:miter lim="400000"/>
            </a:ln>
            <a:effectLst/>
          </p:spPr>
          <p:txBody>
            <a:bodyPr wrap="square" lIns="0" tIns="0" rIns="0" bIns="0" numCol="1" anchor="ctr">
              <a:noAutofit/>
            </a:bodyPr>
            <a:lstStyle/>
            <a:p>
              <a:pPr>
                <a:defRPr spc="-1">
                  <a:solidFill>
                    <a:srgbClr val="000000"/>
                  </a:solidFill>
                  <a:latin typeface="OpenSymbol"/>
                  <a:ea typeface="OpenSymbol"/>
                  <a:cs typeface="OpenSymbol"/>
                  <a:sym typeface="OpenSymbol"/>
                </a:defRPr>
              </a:pPr>
            </a:p>
          </p:txBody>
        </p:sp>
      </p:grpSp>
      <p:grpSp>
        <p:nvGrpSpPr>
          <p:cNvPr id="110" name="Google Shape;138;p20"/>
          <p:cNvGrpSpPr/>
          <p:nvPr/>
        </p:nvGrpSpPr>
        <p:grpSpPr>
          <a:xfrm>
            <a:off x="0" y="539278"/>
            <a:ext cx="8430841" cy="4604404"/>
            <a:chOff x="0" y="0"/>
            <a:chExt cx="8430840" cy="4604403"/>
          </a:xfrm>
        </p:grpSpPr>
        <p:sp>
          <p:nvSpPr>
            <p:cNvPr id="108" name="Google Shape;139;p20"/>
            <p:cNvSpPr/>
            <p:nvPr/>
          </p:nvSpPr>
          <p:spPr>
            <a:xfrm flipV="1">
              <a:off x="8430480" y="265680"/>
              <a:ext cx="361" cy="433872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109" name="Google Shape;140;p20"/>
            <p:cNvSpPr/>
            <p:nvPr/>
          </p:nvSpPr>
          <p:spPr>
            <a:xfrm flipH="1">
              <a:off x="0" y="-1"/>
              <a:ext cx="4337282"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sp>
        <p:nvSpPr>
          <p:cNvPr id="118" name="Google Shape;20;p3"/>
          <p:cNvSpPr/>
          <p:nvPr/>
        </p:nvSpPr>
        <p:spPr>
          <a:xfrm>
            <a:off x="8291159" y="-2"/>
            <a:ext cx="852482" cy="5143324"/>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sp>
        <p:nvSpPr>
          <p:cNvPr id="119" name="Google Shape;21;p3"/>
          <p:cNvSpPr/>
          <p:nvPr/>
        </p:nvSpPr>
        <p:spPr>
          <a:xfrm>
            <a:off x="4273200" y="4875838"/>
            <a:ext cx="4871161" cy="363"/>
          </a:xfrm>
          <a:prstGeom prst="line">
            <a:avLst/>
          </a:prstGeom>
          <a:ln>
            <a:solidFill>
              <a:srgbClr val="0A0A0A"/>
            </a:solidFill>
          </a:ln>
        </p:spPr>
        <p:txBody>
          <a:bodyPr lIns="45718" tIns="45718" rIns="45718" bIns="45718"/>
          <a:lstStyle/>
          <a:p>
            <a:pPr/>
          </a:p>
        </p:txBody>
      </p:sp>
      <p:sp>
        <p:nvSpPr>
          <p:cNvPr id="12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1">
    <p:spTree>
      <p:nvGrpSpPr>
        <p:cNvPr id="1" name=""/>
        <p:cNvGrpSpPr/>
        <p:nvPr/>
      </p:nvGrpSpPr>
      <p:grpSpPr>
        <a:xfrm>
          <a:off x="0" y="0"/>
          <a:ext cx="0" cy="0"/>
          <a:chOff x="0" y="0"/>
          <a:chExt cx="0" cy="0"/>
        </a:xfrm>
      </p:grpSpPr>
      <p:sp>
        <p:nvSpPr>
          <p:cNvPr id="127" name="Google Shape;145;p21"/>
          <p:cNvSpPr/>
          <p:nvPr/>
        </p:nvSpPr>
        <p:spPr>
          <a:xfrm flipH="1">
            <a:off x="-720" y="4875838"/>
            <a:ext cx="9143642" cy="2671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130" name="Google Shape;146;p21"/>
          <p:cNvGrpSpPr/>
          <p:nvPr/>
        </p:nvGrpSpPr>
        <p:grpSpPr>
          <a:xfrm>
            <a:off x="276480" y="267118"/>
            <a:ext cx="8860680" cy="4876565"/>
            <a:chOff x="0" y="0"/>
            <a:chExt cx="8860679" cy="4876563"/>
          </a:xfrm>
        </p:grpSpPr>
        <p:sp>
          <p:nvSpPr>
            <p:cNvPr id="128" name="Google Shape;147;p21"/>
            <p:cNvSpPr/>
            <p:nvPr/>
          </p:nvSpPr>
          <p:spPr>
            <a:xfrm flipV="1">
              <a:off x="0" y="2304720"/>
              <a:ext cx="360" cy="2571844"/>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129" name="Google Shape;148;p21"/>
            <p:cNvSpPr/>
            <p:nvPr/>
          </p:nvSpPr>
          <p:spPr>
            <a:xfrm>
              <a:off x="4288319" y="-1"/>
              <a:ext cx="4572361"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1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2_1_1_1_1_1">
    <p:spTree>
      <p:nvGrpSpPr>
        <p:cNvPr id="1" name=""/>
        <p:cNvGrpSpPr/>
        <p:nvPr/>
      </p:nvGrpSpPr>
      <p:grpSpPr>
        <a:xfrm>
          <a:off x="0" y="0"/>
          <a:ext cx="0" cy="0"/>
          <a:chOff x="0" y="0"/>
          <a:chExt cx="0" cy="0"/>
        </a:xfrm>
      </p:grpSpPr>
      <p:sp>
        <p:nvSpPr>
          <p:cNvPr id="138" name="Google Shape;152;p22"/>
          <p:cNvSpPr/>
          <p:nvPr/>
        </p:nvSpPr>
        <p:spPr>
          <a:xfrm flipH="1" rot="10800000">
            <a:off x="8291520" y="359"/>
            <a:ext cx="852482" cy="51433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142" name="Google Shape;153;p22"/>
          <p:cNvGrpSpPr/>
          <p:nvPr/>
        </p:nvGrpSpPr>
        <p:grpSpPr>
          <a:xfrm>
            <a:off x="-55082" y="-1"/>
            <a:ext cx="9199084" cy="4604043"/>
            <a:chOff x="0" y="0"/>
            <a:chExt cx="9199082" cy="4604041"/>
          </a:xfrm>
        </p:grpSpPr>
        <p:sp>
          <p:nvSpPr>
            <p:cNvPr id="139" name="Google Shape;154;p22"/>
            <p:cNvSpPr/>
            <p:nvPr/>
          </p:nvSpPr>
          <p:spPr>
            <a:xfrm>
              <a:off x="-1" y="534600"/>
              <a:ext cx="4571643" cy="360"/>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140" name="Google Shape;155;p22"/>
            <p:cNvSpPr/>
            <p:nvPr/>
          </p:nvSpPr>
          <p:spPr>
            <a:xfrm>
              <a:off x="4640041" y="4603682"/>
              <a:ext cx="4559042" cy="361"/>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141" name="Google Shape;156;p22"/>
            <p:cNvSpPr/>
            <p:nvPr/>
          </p:nvSpPr>
          <p:spPr>
            <a:xfrm>
              <a:off x="8485561" y="0"/>
              <a:ext cx="363" cy="4338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14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2_1_1_1_1_1_1">
    <p:spTree>
      <p:nvGrpSpPr>
        <p:cNvPr id="1" name=""/>
        <p:cNvGrpSpPr/>
        <p:nvPr/>
      </p:nvGrpSpPr>
      <p:grpSpPr>
        <a:xfrm>
          <a:off x="0" y="0"/>
          <a:ext cx="0" cy="0"/>
          <a:chOff x="0" y="0"/>
          <a:chExt cx="0" cy="0"/>
        </a:xfrm>
      </p:grpSpPr>
      <p:sp>
        <p:nvSpPr>
          <p:cNvPr id="150" name="Google Shape;160;p23"/>
          <p:cNvSpPr/>
          <p:nvPr/>
        </p:nvSpPr>
        <p:spPr>
          <a:xfrm rot="10800000">
            <a:off x="359" y="359"/>
            <a:ext cx="716402" cy="51433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153" name="Google Shape;161;p23"/>
          <p:cNvGrpSpPr/>
          <p:nvPr/>
        </p:nvGrpSpPr>
        <p:grpSpPr>
          <a:xfrm>
            <a:off x="-1" y="362878"/>
            <a:ext cx="8860324" cy="4780804"/>
            <a:chOff x="0" y="0"/>
            <a:chExt cx="8860323" cy="4780803"/>
          </a:xfrm>
        </p:grpSpPr>
        <p:sp>
          <p:nvSpPr>
            <p:cNvPr id="151" name="Google Shape;162;p23"/>
            <p:cNvSpPr/>
            <p:nvPr/>
          </p:nvSpPr>
          <p:spPr>
            <a:xfrm flipH="1">
              <a:off x="-1" y="-1"/>
              <a:ext cx="4871163"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152" name="Google Shape;163;p23"/>
            <p:cNvSpPr/>
            <p:nvPr/>
          </p:nvSpPr>
          <p:spPr>
            <a:xfrm>
              <a:off x="8859961" y="649439"/>
              <a:ext cx="363" cy="4131364"/>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15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2_1_1_1_1_1_1_1">
    <p:spTree>
      <p:nvGrpSpPr>
        <p:cNvPr id="1" name=""/>
        <p:cNvGrpSpPr/>
        <p:nvPr/>
      </p:nvGrpSpPr>
      <p:grpSpPr>
        <a:xfrm>
          <a:off x="0" y="0"/>
          <a:ext cx="0" cy="0"/>
          <a:chOff x="0" y="0"/>
          <a:chExt cx="0" cy="0"/>
        </a:xfrm>
      </p:grpSpPr>
      <p:grpSp>
        <p:nvGrpSpPr>
          <p:cNvPr id="167" name="Google Shape;167;p24"/>
          <p:cNvGrpSpPr/>
          <p:nvPr/>
        </p:nvGrpSpPr>
        <p:grpSpPr>
          <a:xfrm>
            <a:off x="0" y="-6"/>
            <a:ext cx="9144004" cy="5143689"/>
            <a:chOff x="0" y="-4"/>
            <a:chExt cx="9144002" cy="5143687"/>
          </a:xfrm>
        </p:grpSpPr>
        <p:grpSp>
          <p:nvGrpSpPr>
            <p:cNvPr id="163" name="Google Shape;168;p24"/>
            <p:cNvGrpSpPr/>
            <p:nvPr/>
          </p:nvGrpSpPr>
          <p:grpSpPr>
            <a:xfrm>
              <a:off x="0" y="-5"/>
              <a:ext cx="9143644" cy="5143327"/>
              <a:chOff x="0" y="-2"/>
              <a:chExt cx="9143643" cy="5143325"/>
            </a:xfrm>
          </p:grpSpPr>
          <p:sp>
            <p:nvSpPr>
              <p:cNvPr id="161" name="Google Shape;169;p24"/>
              <p:cNvSpPr/>
              <p:nvPr/>
            </p:nvSpPr>
            <p:spPr>
              <a:xfrm flipH="1">
                <a:off x="0" y="4608721"/>
                <a:ext cx="4957923" cy="528842"/>
              </a:xfrm>
              <a:prstGeom prst="rect">
                <a:avLst/>
              </a:prstGeom>
              <a:solidFill>
                <a:srgbClr val="DDDDDD"/>
              </a:solidFill>
              <a:ln w="12700" cap="flat">
                <a:noFill/>
                <a:miter lim="400000"/>
              </a:ln>
              <a:effectLst/>
            </p:spPr>
            <p:txBody>
              <a:bodyPr wrap="square" lIns="0" tIns="0" rIns="0" bIns="0" numCol="1" anchor="ctr">
                <a:noAutofit/>
              </a:bodyPr>
              <a:lstStyle/>
              <a:p>
                <a:pPr>
                  <a:defRPr spc="-1">
                    <a:solidFill>
                      <a:srgbClr val="000000"/>
                    </a:solidFill>
                    <a:latin typeface="OpenSymbol"/>
                    <a:ea typeface="OpenSymbol"/>
                    <a:cs typeface="OpenSymbol"/>
                    <a:sym typeface="OpenSymbol"/>
                  </a:defRPr>
                </a:pPr>
              </a:p>
            </p:txBody>
          </p:sp>
          <p:sp>
            <p:nvSpPr>
              <p:cNvPr id="162" name="Google Shape;170;p24"/>
              <p:cNvSpPr/>
              <p:nvPr/>
            </p:nvSpPr>
            <p:spPr>
              <a:xfrm flipH="1">
                <a:off x="8291162" y="-3"/>
                <a:ext cx="852482" cy="5143327"/>
              </a:xfrm>
              <a:prstGeom prst="rect">
                <a:avLst/>
              </a:prstGeom>
              <a:solidFill>
                <a:srgbClr val="DDDDDD"/>
              </a:solidFill>
              <a:ln w="12700" cap="flat">
                <a:noFill/>
                <a:miter lim="400000"/>
              </a:ln>
              <a:effectLst/>
            </p:spPr>
            <p:txBody>
              <a:bodyPr wrap="square" lIns="0" tIns="0" rIns="0" bIns="0" numCol="1" anchor="ctr">
                <a:noAutofit/>
              </a:bodyPr>
              <a:lstStyle/>
              <a:p>
                <a:pPr>
                  <a:defRPr spc="-1">
                    <a:solidFill>
                      <a:srgbClr val="000000"/>
                    </a:solidFill>
                    <a:latin typeface="OpenSymbol"/>
                    <a:ea typeface="OpenSymbol"/>
                    <a:cs typeface="OpenSymbol"/>
                    <a:sym typeface="OpenSymbol"/>
                  </a:defRPr>
                </a:pPr>
              </a:p>
            </p:txBody>
          </p:sp>
        </p:grpSp>
        <p:grpSp>
          <p:nvGrpSpPr>
            <p:cNvPr id="166" name="Google Shape;171;p24"/>
            <p:cNvGrpSpPr/>
            <p:nvPr/>
          </p:nvGrpSpPr>
          <p:grpSpPr>
            <a:xfrm>
              <a:off x="713159" y="539277"/>
              <a:ext cx="8430845" cy="4604407"/>
              <a:chOff x="0" y="-1"/>
              <a:chExt cx="8430843" cy="4604405"/>
            </a:xfrm>
          </p:grpSpPr>
          <p:sp>
            <p:nvSpPr>
              <p:cNvPr id="164" name="Google Shape;172;p24"/>
              <p:cNvSpPr/>
              <p:nvPr/>
            </p:nvSpPr>
            <p:spPr>
              <a:xfrm flipV="1">
                <a:off x="-1" y="265680"/>
                <a:ext cx="361" cy="4338725"/>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165" name="Google Shape;173;p24"/>
              <p:cNvSpPr/>
              <p:nvPr/>
            </p:nvSpPr>
            <p:spPr>
              <a:xfrm>
                <a:off x="4093920" y="-2"/>
                <a:ext cx="4336924"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grpSp>
      <p:sp>
        <p:nvSpPr>
          <p:cNvPr id="1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
    <p:spTree>
      <p:nvGrpSpPr>
        <p:cNvPr id="1" name=""/>
        <p:cNvGrpSpPr/>
        <p:nvPr/>
      </p:nvGrpSpPr>
      <p:grpSpPr>
        <a:xfrm>
          <a:off x="0" y="0"/>
          <a:ext cx="0" cy="0"/>
          <a:chOff x="0" y="0"/>
          <a:chExt cx="0" cy="0"/>
        </a:xfrm>
      </p:grpSpPr>
      <p:sp>
        <p:nvSpPr>
          <p:cNvPr id="175" name="Google Shape;179;p25"/>
          <p:cNvSpPr/>
          <p:nvPr/>
        </p:nvSpPr>
        <p:spPr>
          <a:xfrm flipH="1">
            <a:off x="712800" y="4876200"/>
            <a:ext cx="8430122" cy="2671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178" name="Google Shape;180;p25"/>
          <p:cNvGrpSpPr/>
          <p:nvPr/>
        </p:nvGrpSpPr>
        <p:grpSpPr>
          <a:xfrm>
            <a:off x="283678" y="-3963"/>
            <a:ext cx="8576642" cy="5147644"/>
            <a:chOff x="0" y="-1"/>
            <a:chExt cx="8576641" cy="5147643"/>
          </a:xfrm>
        </p:grpSpPr>
        <p:sp>
          <p:nvSpPr>
            <p:cNvPr id="176" name="Google Shape;181;p25"/>
            <p:cNvSpPr/>
            <p:nvPr/>
          </p:nvSpPr>
          <p:spPr>
            <a:xfrm>
              <a:off x="8576280" y="2575799"/>
              <a:ext cx="361" cy="257184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177" name="Google Shape;182;p25"/>
            <p:cNvSpPr/>
            <p:nvPr/>
          </p:nvSpPr>
          <p:spPr>
            <a:xfrm>
              <a:off x="-1" y="-2"/>
              <a:ext cx="362" cy="2575804"/>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3_1">
    <p:spTree>
      <p:nvGrpSpPr>
        <p:cNvPr id="1" name=""/>
        <p:cNvGrpSpPr/>
        <p:nvPr/>
      </p:nvGrpSpPr>
      <p:grpSpPr>
        <a:xfrm>
          <a:off x="0" y="0"/>
          <a:ext cx="0" cy="0"/>
          <a:chOff x="0" y="0"/>
          <a:chExt cx="0" cy="0"/>
        </a:xfrm>
      </p:grpSpPr>
      <p:sp>
        <p:nvSpPr>
          <p:cNvPr id="186" name="Google Shape;187;p26"/>
          <p:cNvSpPr/>
          <p:nvPr/>
        </p:nvSpPr>
        <p:spPr>
          <a:xfrm rot="10800000">
            <a:off x="8860680" y="-1"/>
            <a:ext cx="283322" cy="51433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189" name="Google Shape;188;p26"/>
          <p:cNvGrpSpPr/>
          <p:nvPr/>
        </p:nvGrpSpPr>
        <p:grpSpPr>
          <a:xfrm>
            <a:off x="-1" y="267118"/>
            <a:ext cx="9002163" cy="4876564"/>
            <a:chOff x="0" y="0"/>
            <a:chExt cx="9002162" cy="4876563"/>
          </a:xfrm>
        </p:grpSpPr>
        <p:sp>
          <p:nvSpPr>
            <p:cNvPr id="187" name="Google Shape;189;p26"/>
            <p:cNvSpPr/>
            <p:nvPr/>
          </p:nvSpPr>
          <p:spPr>
            <a:xfrm flipH="1">
              <a:off x="0" y="-1"/>
              <a:ext cx="1739882"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188" name="Google Shape;190;p26"/>
            <p:cNvSpPr/>
            <p:nvPr/>
          </p:nvSpPr>
          <p:spPr>
            <a:xfrm>
              <a:off x="9001800" y="917640"/>
              <a:ext cx="363" cy="395892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1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4">
    <p:spTree>
      <p:nvGrpSpPr>
        <p:cNvPr id="1" name=""/>
        <p:cNvGrpSpPr/>
        <p:nvPr/>
      </p:nvGrpSpPr>
      <p:grpSpPr>
        <a:xfrm>
          <a:off x="0" y="0"/>
          <a:ext cx="0" cy="0"/>
          <a:chOff x="0" y="0"/>
          <a:chExt cx="0" cy="0"/>
        </a:xfrm>
      </p:grpSpPr>
      <p:sp>
        <p:nvSpPr>
          <p:cNvPr id="1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IG_NUMBER">
    <p:spTree>
      <p:nvGrpSpPr>
        <p:cNvPr id="1" name=""/>
        <p:cNvGrpSpPr/>
        <p:nvPr/>
      </p:nvGrpSpPr>
      <p:grpSpPr>
        <a:xfrm>
          <a:off x="0" y="0"/>
          <a:ext cx="0" cy="0"/>
          <a:chOff x="0" y="0"/>
          <a:chExt cx="0" cy="0"/>
        </a:xfrm>
      </p:grpSpPr>
      <p:sp>
        <p:nvSpPr>
          <p:cNvPr id="25" name="Google Shape;71;p11"/>
          <p:cNvSpPr/>
          <p:nvPr/>
        </p:nvSpPr>
        <p:spPr>
          <a:xfrm rot="10800000">
            <a:off x="-54720" y="359"/>
            <a:ext cx="852482" cy="51433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29" name="Google Shape;72;p11"/>
          <p:cNvGrpSpPr/>
          <p:nvPr/>
        </p:nvGrpSpPr>
        <p:grpSpPr>
          <a:xfrm>
            <a:off x="-55081" y="-1"/>
            <a:ext cx="9199443" cy="4604041"/>
            <a:chOff x="0" y="0"/>
            <a:chExt cx="9199442" cy="4604040"/>
          </a:xfrm>
        </p:grpSpPr>
        <p:sp>
          <p:nvSpPr>
            <p:cNvPr id="26" name="Google Shape;73;p11"/>
            <p:cNvSpPr/>
            <p:nvPr/>
          </p:nvSpPr>
          <p:spPr>
            <a:xfrm flipH="1">
              <a:off x="4635359" y="534600"/>
              <a:ext cx="4564083" cy="360"/>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27" name="Google Shape;74;p11"/>
            <p:cNvSpPr/>
            <p:nvPr/>
          </p:nvSpPr>
          <p:spPr>
            <a:xfrm flipH="1">
              <a:off x="-1" y="4603681"/>
              <a:ext cx="6567482" cy="360"/>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28" name="Google Shape;75;p11"/>
            <p:cNvSpPr/>
            <p:nvPr/>
          </p:nvSpPr>
          <p:spPr>
            <a:xfrm>
              <a:off x="712799" y="0"/>
              <a:ext cx="362" cy="4338362"/>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5">
    <p:spTree>
      <p:nvGrpSpPr>
        <p:cNvPr id="1" name=""/>
        <p:cNvGrpSpPr/>
        <p:nvPr/>
      </p:nvGrpSpPr>
      <p:grpSpPr>
        <a:xfrm>
          <a:off x="0" y="0"/>
          <a:ext cx="0" cy="0"/>
          <a:chOff x="0" y="0"/>
          <a:chExt cx="0" cy="0"/>
        </a:xfrm>
      </p:grpSpPr>
      <p:sp>
        <p:nvSpPr>
          <p:cNvPr id="204" name="Google Shape;207;p28"/>
          <p:cNvSpPr/>
          <p:nvPr/>
        </p:nvSpPr>
        <p:spPr>
          <a:xfrm>
            <a:off x="-1" y="4876200"/>
            <a:ext cx="9143642" cy="2671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207" name="Google Shape;208;p28"/>
          <p:cNvGrpSpPr/>
          <p:nvPr/>
        </p:nvGrpSpPr>
        <p:grpSpPr>
          <a:xfrm>
            <a:off x="283680" y="0"/>
            <a:ext cx="8860680" cy="5010122"/>
            <a:chOff x="0" y="0"/>
            <a:chExt cx="8860679" cy="5010121"/>
          </a:xfrm>
        </p:grpSpPr>
        <p:sp>
          <p:nvSpPr>
            <p:cNvPr id="205" name="Google Shape;209;p28"/>
            <p:cNvSpPr/>
            <p:nvPr/>
          </p:nvSpPr>
          <p:spPr>
            <a:xfrm>
              <a:off x="4288319" y="5009759"/>
              <a:ext cx="4572361"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206" name="Google Shape;210;p28"/>
            <p:cNvSpPr/>
            <p:nvPr/>
          </p:nvSpPr>
          <p:spPr>
            <a:xfrm flipV="1">
              <a:off x="0" y="0"/>
              <a:ext cx="360" cy="2919602"/>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2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6">
    <p:spTree>
      <p:nvGrpSpPr>
        <p:cNvPr id="1" name=""/>
        <p:cNvGrpSpPr/>
        <p:nvPr/>
      </p:nvGrpSpPr>
      <p:grpSpPr>
        <a:xfrm>
          <a:off x="0" y="0"/>
          <a:ext cx="0" cy="0"/>
          <a:chOff x="0" y="0"/>
          <a:chExt cx="0" cy="0"/>
        </a:xfrm>
      </p:grpSpPr>
      <p:sp>
        <p:nvSpPr>
          <p:cNvPr id="215" name="Google Shape;221;p29"/>
          <p:cNvSpPr/>
          <p:nvPr/>
        </p:nvSpPr>
        <p:spPr>
          <a:xfrm flipH="1">
            <a:off x="8859600" y="-2"/>
            <a:ext cx="283322" cy="5143324"/>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sp>
        <p:nvSpPr>
          <p:cNvPr id="216" name="Google Shape;222;p29"/>
          <p:cNvSpPr/>
          <p:nvPr/>
        </p:nvSpPr>
        <p:spPr>
          <a:xfrm flipV="1">
            <a:off x="9001799" y="-1"/>
            <a:ext cx="362" cy="3958562"/>
          </a:xfrm>
          <a:prstGeom prst="line">
            <a:avLst/>
          </a:prstGeom>
          <a:ln>
            <a:solidFill>
              <a:srgbClr val="0A0A0A"/>
            </a:solidFill>
          </a:ln>
        </p:spPr>
        <p:txBody>
          <a:bodyPr lIns="45718" tIns="45718" rIns="45718" bIns="45718"/>
          <a:lstStyle/>
          <a:p>
            <a:pPr/>
          </a:p>
        </p:txBody>
      </p:sp>
      <p:sp>
        <p:nvSpPr>
          <p:cNvPr id="2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6_1">
    <p:spTree>
      <p:nvGrpSpPr>
        <p:cNvPr id="1" name=""/>
        <p:cNvGrpSpPr/>
        <p:nvPr/>
      </p:nvGrpSpPr>
      <p:grpSpPr>
        <a:xfrm>
          <a:off x="0" y="0"/>
          <a:ext cx="0" cy="0"/>
          <a:chOff x="0" y="0"/>
          <a:chExt cx="0" cy="0"/>
        </a:xfrm>
      </p:grpSpPr>
      <p:sp>
        <p:nvSpPr>
          <p:cNvPr id="224" name="Google Shape;235;p30"/>
          <p:cNvSpPr/>
          <p:nvPr/>
        </p:nvSpPr>
        <p:spPr>
          <a:xfrm>
            <a:off x="-1" y="4876200"/>
            <a:ext cx="8430122" cy="2671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227" name="Google Shape;236;p30"/>
          <p:cNvGrpSpPr/>
          <p:nvPr/>
        </p:nvGrpSpPr>
        <p:grpSpPr>
          <a:xfrm>
            <a:off x="283680" y="-3963"/>
            <a:ext cx="8576641" cy="5147644"/>
            <a:chOff x="0" y="-1"/>
            <a:chExt cx="8576639" cy="5147643"/>
          </a:xfrm>
        </p:grpSpPr>
        <p:sp>
          <p:nvSpPr>
            <p:cNvPr id="225" name="Google Shape;237;p30"/>
            <p:cNvSpPr/>
            <p:nvPr/>
          </p:nvSpPr>
          <p:spPr>
            <a:xfrm>
              <a:off x="0" y="2575799"/>
              <a:ext cx="360" cy="257184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226" name="Google Shape;238;p30"/>
            <p:cNvSpPr/>
            <p:nvPr/>
          </p:nvSpPr>
          <p:spPr>
            <a:xfrm>
              <a:off x="8576280" y="-2"/>
              <a:ext cx="361" cy="2575804"/>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2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235" name="Google Shape;25;p4"/>
          <p:cNvSpPr/>
          <p:nvPr/>
        </p:nvSpPr>
        <p:spPr>
          <a:xfrm flipH="1">
            <a:off x="-720" y="-1"/>
            <a:ext cx="9143642" cy="2671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238" name="Google Shape;26;p4"/>
          <p:cNvGrpSpPr/>
          <p:nvPr/>
        </p:nvGrpSpPr>
        <p:grpSpPr>
          <a:xfrm>
            <a:off x="-3" y="-3"/>
            <a:ext cx="8860323" cy="4876204"/>
            <a:chOff x="-1" y="-2"/>
            <a:chExt cx="8860322" cy="4876203"/>
          </a:xfrm>
        </p:grpSpPr>
        <p:sp>
          <p:nvSpPr>
            <p:cNvPr id="236" name="Google Shape;27;p4"/>
            <p:cNvSpPr/>
            <p:nvPr/>
          </p:nvSpPr>
          <p:spPr>
            <a:xfrm>
              <a:off x="8859959" y="-3"/>
              <a:ext cx="363" cy="2571844"/>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237" name="Google Shape;28;p4"/>
            <p:cNvSpPr/>
            <p:nvPr/>
          </p:nvSpPr>
          <p:spPr>
            <a:xfrm flipH="1">
              <a:off x="-2" y="4875840"/>
              <a:ext cx="8444883" cy="362"/>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239" name="Title Text"/>
          <p:cNvSpPr txBox="1"/>
          <p:nvPr>
            <p:ph type="title"/>
          </p:nvPr>
        </p:nvSpPr>
        <p:spPr>
          <a:prstGeom prst="rect">
            <a:avLst/>
          </a:prstGeom>
        </p:spPr>
        <p:txBody>
          <a:bodyPr/>
          <a:lstStyle>
            <a:lvl1pPr>
              <a:defRPr spc="0" sz="1800">
                <a:solidFill>
                  <a:srgbClr val="000000"/>
                </a:solidFill>
                <a:latin typeface="+mj-lt"/>
                <a:ea typeface="+mj-ea"/>
                <a:cs typeface="+mj-cs"/>
                <a:sym typeface="Helvetica"/>
              </a:defRPr>
            </a:lvl1pPr>
          </a:lstStyle>
          <a:p>
            <a:pPr/>
            <a:r>
              <a:t>Title Text</a:t>
            </a:r>
          </a:p>
        </p:txBody>
      </p:sp>
      <p:sp>
        <p:nvSpPr>
          <p:cNvPr id="240" name="Body Level One…"/>
          <p:cNvSpPr txBox="1"/>
          <p:nvPr>
            <p:ph type="body" idx="1"/>
          </p:nvPr>
        </p:nvSpPr>
        <p:spPr>
          <a:prstGeom prst="rect">
            <a:avLst/>
          </a:prstGeom>
        </p:spPr>
        <p:txBody>
          <a:bodyPr anchor="t"/>
          <a:lstStyle>
            <a:lvl1pPr marL="0" indent="0">
              <a:spcBef>
                <a:spcPts val="0"/>
              </a:spcBef>
              <a:buClrTx/>
              <a:buSzTx/>
              <a:buNone/>
              <a:defRPr spc="0" sz="1800">
                <a:latin typeface="+mj-lt"/>
                <a:ea typeface="+mj-ea"/>
                <a:cs typeface="+mj-cs"/>
                <a:sym typeface="Helvetica"/>
              </a:defRPr>
            </a:lvl1pPr>
            <a:lvl2pPr indent="0">
              <a:spcBef>
                <a:spcPts val="0"/>
              </a:spcBef>
              <a:buClrTx/>
              <a:defRPr spc="0" sz="1800">
                <a:latin typeface="+mj-lt"/>
                <a:ea typeface="+mj-ea"/>
                <a:cs typeface="+mj-cs"/>
                <a:sym typeface="Helvetica"/>
              </a:defRPr>
            </a:lvl2pPr>
            <a:lvl3pPr indent="0">
              <a:spcBef>
                <a:spcPts val="0"/>
              </a:spcBef>
              <a:buClrTx/>
              <a:defRPr spc="0" sz="1800">
                <a:latin typeface="+mj-lt"/>
                <a:ea typeface="+mj-ea"/>
                <a:cs typeface="+mj-cs"/>
                <a:sym typeface="Helvetica"/>
              </a:defRPr>
            </a:lvl3pPr>
            <a:lvl4pPr indent="0">
              <a:spcBef>
                <a:spcPts val="0"/>
              </a:spcBef>
              <a:buClrTx/>
              <a:defRPr spc="0" sz="1800">
                <a:latin typeface="+mj-lt"/>
                <a:ea typeface="+mj-ea"/>
                <a:cs typeface="+mj-cs"/>
                <a:sym typeface="Helvetica"/>
              </a:defRPr>
            </a:lvl4pPr>
            <a:lvl5pPr indent="0">
              <a:spcBef>
                <a:spcPts val="0"/>
              </a:spcBef>
              <a:buClrTx/>
              <a:defRPr spc="0" sz="18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7_1">
    <p:spTree>
      <p:nvGrpSpPr>
        <p:cNvPr id="1" name=""/>
        <p:cNvGrpSpPr/>
        <p:nvPr/>
      </p:nvGrpSpPr>
      <p:grpSpPr>
        <a:xfrm>
          <a:off x="0" y="0"/>
          <a:ext cx="0" cy="0"/>
          <a:chOff x="0" y="0"/>
          <a:chExt cx="0" cy="0"/>
        </a:xfrm>
      </p:grpSpPr>
      <p:sp>
        <p:nvSpPr>
          <p:cNvPr id="248" name="Google Shape;253;p31"/>
          <p:cNvSpPr/>
          <p:nvPr/>
        </p:nvSpPr>
        <p:spPr>
          <a:xfrm flipH="1" rot="10800000">
            <a:off x="-360" y="-1"/>
            <a:ext cx="283320" cy="51433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251" name="Google Shape;254;p31"/>
          <p:cNvGrpSpPr/>
          <p:nvPr/>
        </p:nvGrpSpPr>
        <p:grpSpPr>
          <a:xfrm>
            <a:off x="141838" y="267118"/>
            <a:ext cx="9002163" cy="4876564"/>
            <a:chOff x="0" y="0"/>
            <a:chExt cx="9002161" cy="4876563"/>
          </a:xfrm>
        </p:grpSpPr>
        <p:sp>
          <p:nvSpPr>
            <p:cNvPr id="249" name="Google Shape;255;p31"/>
            <p:cNvSpPr/>
            <p:nvPr/>
          </p:nvSpPr>
          <p:spPr>
            <a:xfrm>
              <a:off x="7765920" y="-1"/>
              <a:ext cx="1236242"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250" name="Google Shape;256;p31"/>
            <p:cNvSpPr/>
            <p:nvPr/>
          </p:nvSpPr>
          <p:spPr>
            <a:xfrm>
              <a:off x="-1" y="917640"/>
              <a:ext cx="363" cy="395892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25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8">
    <p:spTree>
      <p:nvGrpSpPr>
        <p:cNvPr id="1" name=""/>
        <p:cNvGrpSpPr/>
        <p:nvPr/>
      </p:nvGrpSpPr>
      <p:grpSpPr>
        <a:xfrm>
          <a:off x="0" y="0"/>
          <a:ext cx="0" cy="0"/>
          <a:chOff x="0" y="0"/>
          <a:chExt cx="0" cy="0"/>
        </a:xfrm>
      </p:grpSpPr>
      <p:grpSp>
        <p:nvGrpSpPr>
          <p:cNvPr id="261" name="Google Shape;261;p32"/>
          <p:cNvGrpSpPr/>
          <p:nvPr/>
        </p:nvGrpSpPr>
        <p:grpSpPr>
          <a:xfrm>
            <a:off x="713519" y="2579398"/>
            <a:ext cx="8430843" cy="2564284"/>
            <a:chOff x="0" y="0"/>
            <a:chExt cx="8430841" cy="2564283"/>
          </a:xfrm>
        </p:grpSpPr>
        <p:sp>
          <p:nvSpPr>
            <p:cNvPr id="259" name="Google Shape;262;p32"/>
            <p:cNvSpPr/>
            <p:nvPr/>
          </p:nvSpPr>
          <p:spPr>
            <a:xfrm>
              <a:off x="2125440" y="2296441"/>
              <a:ext cx="6305402" cy="361"/>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260" name="Google Shape;263;p32"/>
            <p:cNvSpPr/>
            <p:nvPr/>
          </p:nvSpPr>
          <p:spPr>
            <a:xfrm flipV="1">
              <a:off x="-1" y="-1"/>
              <a:ext cx="361" cy="2564285"/>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2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9">
    <p:spTree>
      <p:nvGrpSpPr>
        <p:cNvPr id="1" name=""/>
        <p:cNvGrpSpPr/>
        <p:nvPr/>
      </p:nvGrpSpPr>
      <p:grpSpPr>
        <a:xfrm>
          <a:off x="0" y="0"/>
          <a:ext cx="0" cy="0"/>
          <a:chOff x="0" y="0"/>
          <a:chExt cx="0" cy="0"/>
        </a:xfrm>
      </p:grpSpPr>
      <p:sp>
        <p:nvSpPr>
          <p:cNvPr id="269" name="Google Shape;266;p33"/>
          <p:cNvSpPr/>
          <p:nvPr/>
        </p:nvSpPr>
        <p:spPr>
          <a:xfrm flipV="1">
            <a:off x="9001800" y="-1"/>
            <a:ext cx="362" cy="2652842"/>
          </a:xfrm>
          <a:prstGeom prst="line">
            <a:avLst/>
          </a:prstGeom>
          <a:ln>
            <a:solidFill>
              <a:srgbClr val="0A0A0A"/>
            </a:solidFill>
          </a:ln>
        </p:spPr>
        <p:txBody>
          <a:bodyPr lIns="45718" tIns="45718" rIns="45718" bIns="45718"/>
          <a:lstStyle/>
          <a:p>
            <a:pPr/>
          </a:p>
        </p:txBody>
      </p:sp>
      <p:sp>
        <p:nvSpPr>
          <p:cNvPr id="270" name="Google Shape;267;p33"/>
          <p:cNvSpPr/>
          <p:nvPr/>
        </p:nvSpPr>
        <p:spPr>
          <a:xfrm>
            <a:off x="8291159" y="-2"/>
            <a:ext cx="852482" cy="5143324"/>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sp>
        <p:nvSpPr>
          <p:cNvPr id="271" name="Google Shape;268;p33"/>
          <p:cNvSpPr/>
          <p:nvPr/>
        </p:nvSpPr>
        <p:spPr>
          <a:xfrm>
            <a:off x="4273200" y="4875838"/>
            <a:ext cx="4871161" cy="363"/>
          </a:xfrm>
          <a:prstGeom prst="line">
            <a:avLst/>
          </a:prstGeom>
          <a:ln>
            <a:solidFill>
              <a:srgbClr val="0A0A0A"/>
            </a:solidFill>
          </a:ln>
        </p:spPr>
        <p:txBody>
          <a:bodyPr lIns="45718" tIns="45718" rIns="45718" bIns="45718"/>
          <a:lstStyle/>
          <a:p>
            <a:pPr/>
          </a:p>
        </p:txBody>
      </p:sp>
      <p:sp>
        <p:nvSpPr>
          <p:cNvPr id="272" name="Google Shape;269;p33"/>
          <p:cNvSpPr/>
          <p:nvPr/>
        </p:nvSpPr>
        <p:spPr>
          <a:xfrm flipV="1">
            <a:off x="711000" y="0"/>
            <a:ext cx="361" cy="4131360"/>
          </a:xfrm>
          <a:prstGeom prst="line">
            <a:avLst/>
          </a:prstGeom>
          <a:ln>
            <a:solidFill>
              <a:srgbClr val="0A0A0A"/>
            </a:solidFill>
          </a:ln>
        </p:spPr>
        <p:txBody>
          <a:bodyPr lIns="45718" tIns="45718" rIns="45718" bIns="45718"/>
          <a:lstStyle/>
          <a:p>
            <a:pPr/>
          </a:p>
        </p:txBody>
      </p:sp>
      <p:sp>
        <p:nvSpPr>
          <p:cNvPr id="2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0">
    <p:spTree>
      <p:nvGrpSpPr>
        <p:cNvPr id="1" name=""/>
        <p:cNvGrpSpPr/>
        <p:nvPr/>
      </p:nvGrpSpPr>
      <p:grpSpPr>
        <a:xfrm>
          <a:off x="0" y="0"/>
          <a:ext cx="0" cy="0"/>
          <a:chOff x="0" y="0"/>
          <a:chExt cx="0" cy="0"/>
        </a:xfrm>
      </p:grpSpPr>
      <p:sp>
        <p:nvSpPr>
          <p:cNvPr id="280" name="Google Shape;271;p34"/>
          <p:cNvSpPr/>
          <p:nvPr/>
        </p:nvSpPr>
        <p:spPr>
          <a:xfrm rot="10800000">
            <a:off x="359" y="359"/>
            <a:ext cx="716402" cy="514332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283" name="Google Shape;272;p34"/>
          <p:cNvGrpSpPr/>
          <p:nvPr/>
        </p:nvGrpSpPr>
        <p:grpSpPr>
          <a:xfrm>
            <a:off x="-1" y="362878"/>
            <a:ext cx="8860324" cy="4780804"/>
            <a:chOff x="0" y="0"/>
            <a:chExt cx="8860323" cy="4780803"/>
          </a:xfrm>
        </p:grpSpPr>
        <p:sp>
          <p:nvSpPr>
            <p:cNvPr id="281" name="Google Shape;273;p34"/>
            <p:cNvSpPr/>
            <p:nvPr/>
          </p:nvSpPr>
          <p:spPr>
            <a:xfrm flipH="1">
              <a:off x="-1" y="-1"/>
              <a:ext cx="4871163"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282" name="Google Shape;274;p34"/>
            <p:cNvSpPr/>
            <p:nvPr/>
          </p:nvSpPr>
          <p:spPr>
            <a:xfrm>
              <a:off x="8859961" y="649439"/>
              <a:ext cx="363" cy="4131364"/>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2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sp>
        <p:nvSpPr>
          <p:cNvPr id="291" name="Google Shape;35;p5"/>
          <p:cNvSpPr/>
          <p:nvPr/>
        </p:nvSpPr>
        <p:spPr>
          <a:xfrm flipH="1">
            <a:off x="-721" y="-2"/>
            <a:ext cx="283322" cy="5143324"/>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sp>
        <p:nvSpPr>
          <p:cNvPr id="292" name="Google Shape;36;p5"/>
          <p:cNvSpPr/>
          <p:nvPr/>
        </p:nvSpPr>
        <p:spPr>
          <a:xfrm flipV="1">
            <a:off x="8864640" y="0"/>
            <a:ext cx="362" cy="4131360"/>
          </a:xfrm>
          <a:prstGeom prst="line">
            <a:avLst/>
          </a:prstGeom>
          <a:ln>
            <a:solidFill>
              <a:srgbClr val="0A0A0A"/>
            </a:solidFill>
          </a:ln>
        </p:spPr>
        <p:txBody>
          <a:bodyPr lIns="45718" tIns="45718" rIns="45718" bIns="45718"/>
          <a:lstStyle/>
          <a:p>
            <a:pPr/>
          </a:p>
        </p:txBody>
      </p:sp>
      <p:sp>
        <p:nvSpPr>
          <p:cNvPr id="293" name="Title Text"/>
          <p:cNvSpPr txBox="1"/>
          <p:nvPr>
            <p:ph type="title"/>
          </p:nvPr>
        </p:nvSpPr>
        <p:spPr>
          <a:prstGeom prst="rect">
            <a:avLst/>
          </a:prstGeom>
        </p:spPr>
        <p:txBody>
          <a:bodyPr/>
          <a:lstStyle>
            <a:lvl1pPr>
              <a:defRPr spc="0" sz="1800">
                <a:solidFill>
                  <a:srgbClr val="000000"/>
                </a:solidFill>
                <a:latin typeface="+mj-lt"/>
                <a:ea typeface="+mj-ea"/>
                <a:cs typeface="+mj-cs"/>
                <a:sym typeface="Helvetica"/>
              </a:defRPr>
            </a:lvl1pPr>
          </a:lstStyle>
          <a:p>
            <a:pPr/>
            <a:r>
              <a:t>Title Text</a:t>
            </a:r>
          </a:p>
        </p:txBody>
      </p:sp>
      <p:sp>
        <p:nvSpPr>
          <p:cNvPr id="294" name="Body Level One…"/>
          <p:cNvSpPr txBox="1"/>
          <p:nvPr>
            <p:ph type="body" sz="half" idx="1"/>
          </p:nvPr>
        </p:nvSpPr>
        <p:spPr>
          <a:xfrm>
            <a:off x="457200" y="1203480"/>
            <a:ext cx="4015800" cy="2982961"/>
          </a:xfrm>
          <a:prstGeom prst="rect">
            <a:avLst/>
          </a:prstGeom>
        </p:spPr>
        <p:txBody>
          <a:bodyPr anchor="t"/>
          <a:lstStyle>
            <a:lvl1pPr marL="0" indent="0">
              <a:spcBef>
                <a:spcPts val="0"/>
              </a:spcBef>
              <a:buClrTx/>
              <a:buSzTx/>
              <a:buNone/>
              <a:defRPr spc="0" sz="1800">
                <a:latin typeface="+mj-lt"/>
                <a:ea typeface="+mj-ea"/>
                <a:cs typeface="+mj-cs"/>
                <a:sym typeface="Helvetica"/>
              </a:defRPr>
            </a:lvl1pPr>
            <a:lvl2pPr indent="0">
              <a:spcBef>
                <a:spcPts val="0"/>
              </a:spcBef>
              <a:buClrTx/>
              <a:defRPr spc="0" sz="1800">
                <a:latin typeface="+mj-lt"/>
                <a:ea typeface="+mj-ea"/>
                <a:cs typeface="+mj-cs"/>
                <a:sym typeface="Helvetica"/>
              </a:defRPr>
            </a:lvl2pPr>
            <a:lvl3pPr indent="0">
              <a:spcBef>
                <a:spcPts val="0"/>
              </a:spcBef>
              <a:buClrTx/>
              <a:defRPr spc="0" sz="1800">
                <a:latin typeface="+mj-lt"/>
                <a:ea typeface="+mj-ea"/>
                <a:cs typeface="+mj-cs"/>
                <a:sym typeface="Helvetica"/>
              </a:defRPr>
            </a:lvl3pPr>
            <a:lvl4pPr indent="0">
              <a:spcBef>
                <a:spcPts val="0"/>
              </a:spcBef>
              <a:buClrTx/>
              <a:defRPr spc="0" sz="1800">
                <a:latin typeface="+mj-lt"/>
                <a:ea typeface="+mj-ea"/>
                <a:cs typeface="+mj-cs"/>
                <a:sym typeface="Helvetica"/>
              </a:defRPr>
            </a:lvl4pPr>
            <a:lvl5pPr indent="0">
              <a:spcBef>
                <a:spcPts val="0"/>
              </a:spcBef>
              <a:buClrTx/>
              <a:defRPr spc="0" sz="1800">
                <a:latin typeface="+mj-lt"/>
                <a:ea typeface="+mj-ea"/>
                <a:cs typeface="+mj-cs"/>
                <a:sym typeface="Helvetica"/>
              </a:defRPr>
            </a:lvl5pPr>
          </a:lstStyle>
          <a:p>
            <a:pPr/>
            <a:r>
              <a:t>Body Level One</a:t>
            </a:r>
          </a:p>
          <a:p>
            <a:pPr lvl="1"/>
            <a:r>
              <a:t>Body Level Two</a:t>
            </a:r>
          </a:p>
          <a:p>
            <a:pPr lvl="2"/>
            <a:r>
              <a:t>Body Level Three</a:t>
            </a:r>
          </a:p>
          <a:p>
            <a:pPr lvl="3"/>
            <a:r>
              <a:t>Body Level Four</a:t>
            </a:r>
          </a:p>
          <a:p>
            <a:pPr lvl="4"/>
            <a:r>
              <a:t>Body Level Five</a:t>
            </a:r>
          </a:p>
        </p:txBody>
      </p:sp>
      <p:sp>
        <p:nvSpPr>
          <p:cNvPr id="2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sp>
        <p:nvSpPr>
          <p:cNvPr id="302" name="Google Shape;39;p6"/>
          <p:cNvSpPr/>
          <p:nvPr/>
        </p:nvSpPr>
        <p:spPr>
          <a:xfrm>
            <a:off x="0" y="-2"/>
            <a:ext cx="283320" cy="5143324"/>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305" name="Google Shape;40;p6"/>
          <p:cNvGrpSpPr/>
          <p:nvPr/>
        </p:nvGrpSpPr>
        <p:grpSpPr>
          <a:xfrm>
            <a:off x="141838" y="-1"/>
            <a:ext cx="9002164" cy="4876203"/>
            <a:chOff x="0" y="0"/>
            <a:chExt cx="9002163" cy="4876202"/>
          </a:xfrm>
        </p:grpSpPr>
        <p:sp>
          <p:nvSpPr>
            <p:cNvPr id="303" name="Google Shape;41;p6"/>
            <p:cNvSpPr/>
            <p:nvPr/>
          </p:nvSpPr>
          <p:spPr>
            <a:xfrm>
              <a:off x="4434480" y="4875841"/>
              <a:ext cx="4567684" cy="362"/>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304" name="Google Shape;42;p6"/>
            <p:cNvSpPr/>
            <p:nvPr/>
          </p:nvSpPr>
          <p:spPr>
            <a:xfrm flipV="1">
              <a:off x="-1" y="0"/>
              <a:ext cx="362" cy="3958562"/>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306" name="Title Text"/>
          <p:cNvSpPr txBox="1"/>
          <p:nvPr>
            <p:ph type="title"/>
          </p:nvPr>
        </p:nvSpPr>
        <p:spPr>
          <a:prstGeom prst="rect">
            <a:avLst/>
          </a:prstGeom>
        </p:spPr>
        <p:txBody>
          <a:bodyPr/>
          <a:lstStyle>
            <a:lvl1pPr>
              <a:defRPr spc="0" sz="1800">
                <a:solidFill>
                  <a:srgbClr val="000000"/>
                </a:solidFill>
                <a:latin typeface="+mj-lt"/>
                <a:ea typeface="+mj-ea"/>
                <a:cs typeface="+mj-cs"/>
                <a:sym typeface="Helvetica"/>
              </a:defRPr>
            </a:lvl1pPr>
          </a:lstStyle>
          <a:p>
            <a:pPr/>
            <a:r>
              <a:t>Title Text</a:t>
            </a:r>
          </a:p>
        </p:txBody>
      </p:sp>
      <p:sp>
        <p:nvSpPr>
          <p:cNvPr id="30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bg>
      <p:bgPr>
        <a:solidFill>
          <a:srgbClr val="FFFFFF"/>
        </a:solidFill>
      </p:bgPr>
    </p:bg>
    <p:spTree>
      <p:nvGrpSpPr>
        <p:cNvPr id="1" name=""/>
        <p:cNvGrpSpPr/>
        <p:nvPr/>
      </p:nvGrpSpPr>
      <p:grpSpPr>
        <a:xfrm>
          <a:off x="0" y="0"/>
          <a:ext cx="0" cy="0"/>
          <a:chOff x="0" y="0"/>
          <a:chExt cx="0" cy="0"/>
        </a:xfrm>
      </p:grpSpPr>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sp>
        <p:nvSpPr>
          <p:cNvPr id="314" name="Google Shape;47;p7"/>
          <p:cNvSpPr/>
          <p:nvPr/>
        </p:nvSpPr>
        <p:spPr>
          <a:xfrm>
            <a:off x="0" y="-2"/>
            <a:ext cx="283320" cy="5143324"/>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317" name="Google Shape;48;p7"/>
          <p:cNvGrpSpPr/>
          <p:nvPr/>
        </p:nvGrpSpPr>
        <p:grpSpPr>
          <a:xfrm>
            <a:off x="-3" y="0"/>
            <a:ext cx="3812405" cy="4608722"/>
            <a:chOff x="-2" y="0"/>
            <a:chExt cx="3812404" cy="4608721"/>
          </a:xfrm>
        </p:grpSpPr>
        <p:sp>
          <p:nvSpPr>
            <p:cNvPr id="315" name="Google Shape;49;p7"/>
            <p:cNvSpPr/>
            <p:nvPr/>
          </p:nvSpPr>
          <p:spPr>
            <a:xfrm flipV="1">
              <a:off x="3812041" y="0"/>
              <a:ext cx="362" cy="698762"/>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316" name="Google Shape;50;p7"/>
            <p:cNvSpPr/>
            <p:nvPr/>
          </p:nvSpPr>
          <p:spPr>
            <a:xfrm>
              <a:off x="-3" y="4608359"/>
              <a:ext cx="3387245"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3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spTree>
      <p:nvGrpSpPr>
        <p:cNvPr id="1" name=""/>
        <p:cNvGrpSpPr/>
        <p:nvPr/>
      </p:nvGrpSpPr>
      <p:grpSpPr>
        <a:xfrm>
          <a:off x="0" y="0"/>
          <a:ext cx="0" cy="0"/>
          <a:chOff x="0" y="0"/>
          <a:chExt cx="0" cy="0"/>
        </a:xfrm>
      </p:grpSpPr>
      <p:sp>
        <p:nvSpPr>
          <p:cNvPr id="325" name="Google Shape;53;p8"/>
          <p:cNvSpPr/>
          <p:nvPr/>
        </p:nvSpPr>
        <p:spPr>
          <a:xfrm flipH="1">
            <a:off x="-55440" y="-2"/>
            <a:ext cx="852482" cy="5143324"/>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329" name="Google Shape;54;p8"/>
          <p:cNvGrpSpPr/>
          <p:nvPr/>
        </p:nvGrpSpPr>
        <p:grpSpPr>
          <a:xfrm>
            <a:off x="-55081" y="539280"/>
            <a:ext cx="9199443" cy="4604403"/>
            <a:chOff x="0" y="0"/>
            <a:chExt cx="9199442" cy="4604401"/>
          </a:xfrm>
        </p:grpSpPr>
        <p:sp>
          <p:nvSpPr>
            <p:cNvPr id="326" name="Google Shape;55;p8"/>
            <p:cNvSpPr/>
            <p:nvPr/>
          </p:nvSpPr>
          <p:spPr>
            <a:xfrm flipH="1">
              <a:off x="3539880" y="4069080"/>
              <a:ext cx="5659562" cy="362"/>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327" name="Google Shape;56;p8"/>
            <p:cNvSpPr/>
            <p:nvPr/>
          </p:nvSpPr>
          <p:spPr>
            <a:xfrm flipH="1">
              <a:off x="-1" y="0"/>
              <a:ext cx="4641482" cy="361"/>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328" name="Google Shape;57;p8"/>
            <p:cNvSpPr/>
            <p:nvPr/>
          </p:nvSpPr>
          <p:spPr>
            <a:xfrm flipV="1">
              <a:off x="712799" y="265680"/>
              <a:ext cx="362" cy="433872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3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sp>
        <p:nvSpPr>
          <p:cNvPr id="337" name="Google Shape;61;p9"/>
          <p:cNvSpPr/>
          <p:nvPr/>
        </p:nvSpPr>
        <p:spPr>
          <a:xfrm>
            <a:off x="-1" y="4426560"/>
            <a:ext cx="9143642" cy="710642"/>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340" name="Google Shape;62;p9"/>
          <p:cNvGrpSpPr/>
          <p:nvPr/>
        </p:nvGrpSpPr>
        <p:grpSpPr>
          <a:xfrm>
            <a:off x="712437" y="539278"/>
            <a:ext cx="8431924" cy="4604402"/>
            <a:chOff x="0" y="0"/>
            <a:chExt cx="8431922" cy="4604401"/>
          </a:xfrm>
        </p:grpSpPr>
        <p:sp>
          <p:nvSpPr>
            <p:cNvPr id="338" name="Google Shape;63;p9"/>
            <p:cNvSpPr/>
            <p:nvPr/>
          </p:nvSpPr>
          <p:spPr>
            <a:xfrm>
              <a:off x="3859560" y="-1"/>
              <a:ext cx="4572362"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339" name="Google Shape;64;p9"/>
            <p:cNvSpPr/>
            <p:nvPr/>
          </p:nvSpPr>
          <p:spPr>
            <a:xfrm flipV="1">
              <a:off x="-1" y="1145880"/>
              <a:ext cx="362" cy="3458521"/>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3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sp>
        <p:nvSpPr>
          <p:cNvPr id="3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imple-light-2">
    <p:bg>
      <p:bgPr>
        <a:solidFill>
          <a:srgbClr val="0E2A47"/>
        </a:solidFill>
      </p:bgPr>
    </p:bg>
    <p:spTree>
      <p:nvGrpSpPr>
        <p:cNvPr id="1" name=""/>
        <p:cNvGrpSpPr/>
        <p:nvPr/>
      </p:nvGrpSpPr>
      <p:grpSpPr>
        <a:xfrm>
          <a:off x="0" y="0"/>
          <a:ext cx="0" cy="0"/>
          <a:chOff x="0" y="0"/>
          <a:chExt cx="0" cy="0"/>
        </a:xfrm>
      </p:grpSpPr>
      <p:sp>
        <p:nvSpPr>
          <p:cNvPr id="35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bg>
      <p:bgPr>
        <a:solidFill>
          <a:srgbClr val="0E2A47"/>
        </a:solidFill>
      </p:bgPr>
    </p:bg>
    <p:spTree>
      <p:nvGrpSpPr>
        <p:cNvPr id="1" name=""/>
        <p:cNvGrpSpPr/>
        <p:nvPr/>
      </p:nvGrpSpPr>
      <p:grpSpPr>
        <a:xfrm>
          <a:off x="0" y="0"/>
          <a:ext cx="0" cy="0"/>
          <a:chOff x="0" y="0"/>
          <a:chExt cx="0" cy="0"/>
        </a:xfrm>
      </p:grpSpPr>
      <p:sp>
        <p:nvSpPr>
          <p:cNvPr id="3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1">
    <p:bg>
      <p:bgPr>
        <a:solidFill>
          <a:srgbClr val="0E2A47"/>
        </a:solidFill>
      </p:bgPr>
    </p:bg>
    <p:spTree>
      <p:nvGrpSpPr>
        <p:cNvPr id="1" name=""/>
        <p:cNvGrpSpPr/>
        <p:nvPr/>
      </p:nvGrpSpPr>
      <p:grpSpPr>
        <a:xfrm>
          <a:off x="0" y="0"/>
          <a:ext cx="0" cy="0"/>
          <a:chOff x="0" y="0"/>
          <a:chExt cx="0" cy="0"/>
        </a:xfrm>
      </p:grpSpPr>
      <p:sp>
        <p:nvSpPr>
          <p:cNvPr id="3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2">
    <p:bg>
      <p:bgPr>
        <a:solidFill>
          <a:srgbClr val="0E2A47"/>
        </a:solidFill>
      </p:bgPr>
    </p:bg>
    <p:spTree>
      <p:nvGrpSpPr>
        <p:cNvPr id="1" name=""/>
        <p:cNvGrpSpPr/>
        <p:nvPr/>
      </p:nvGrpSpPr>
      <p:grpSpPr>
        <a:xfrm>
          <a:off x="0" y="0"/>
          <a:ext cx="0" cy="0"/>
          <a:chOff x="0" y="0"/>
          <a:chExt cx="0" cy="0"/>
        </a:xfrm>
      </p:grpSpPr>
      <p:sp>
        <p:nvSpPr>
          <p:cNvPr id="3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
    <p:spTree>
      <p:nvGrpSpPr>
        <p:cNvPr id="1" name=""/>
        <p:cNvGrpSpPr/>
        <p:nvPr/>
      </p:nvGrpSpPr>
      <p:grpSpPr>
        <a:xfrm>
          <a:off x="0" y="0"/>
          <a:ext cx="0" cy="0"/>
          <a:chOff x="0" y="0"/>
          <a:chExt cx="0" cy="0"/>
        </a:xfrm>
      </p:grpSpPr>
      <p:sp>
        <p:nvSpPr>
          <p:cNvPr id="44" name="Google Shape;91;p13"/>
          <p:cNvSpPr/>
          <p:nvPr/>
        </p:nvSpPr>
        <p:spPr>
          <a:xfrm flipV="1">
            <a:off x="9001800" y="-1"/>
            <a:ext cx="362" cy="2652842"/>
          </a:xfrm>
          <a:prstGeom prst="line">
            <a:avLst/>
          </a:prstGeom>
          <a:ln>
            <a:solidFill>
              <a:srgbClr val="0A0A0A"/>
            </a:solidFill>
          </a:ln>
        </p:spPr>
        <p:txBody>
          <a:bodyPr lIns="45718" tIns="45718" rIns="45718" bIns="45718"/>
          <a:lstStyle/>
          <a:p>
            <a:pP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
    <p:spTree>
      <p:nvGrpSpPr>
        <p:cNvPr id="1" name=""/>
        <p:cNvGrpSpPr/>
        <p:nvPr/>
      </p:nvGrpSpPr>
      <p:grpSpPr>
        <a:xfrm>
          <a:off x="0" y="0"/>
          <a:ext cx="0" cy="0"/>
          <a:chOff x="0" y="0"/>
          <a:chExt cx="0" cy="0"/>
        </a:xfrm>
      </p:grpSpPr>
      <p:sp>
        <p:nvSpPr>
          <p:cNvPr id="52" name="Google Shape;95;p14"/>
          <p:cNvSpPr/>
          <p:nvPr/>
        </p:nvSpPr>
        <p:spPr>
          <a:xfrm flipH="1">
            <a:off x="-2" y="4875838"/>
            <a:ext cx="8257322" cy="363"/>
          </a:xfrm>
          <a:prstGeom prst="line">
            <a:avLst/>
          </a:prstGeom>
          <a:ln>
            <a:solidFill>
              <a:srgbClr val="0A0A0A"/>
            </a:solidFill>
          </a:ln>
        </p:spPr>
        <p:txBody>
          <a:bodyPr lIns="45718" tIns="45718" rIns="45718" bIns="45718"/>
          <a:lstStyle/>
          <a:p>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1_1">
    <p:spTree>
      <p:nvGrpSpPr>
        <p:cNvPr id="1" name=""/>
        <p:cNvGrpSpPr/>
        <p:nvPr/>
      </p:nvGrpSpPr>
      <p:grpSpPr>
        <a:xfrm>
          <a:off x="0" y="0"/>
          <a:ext cx="0" cy="0"/>
          <a:chOff x="0" y="0"/>
          <a:chExt cx="0" cy="0"/>
        </a:xfrm>
      </p:grpSpPr>
      <p:sp>
        <p:nvSpPr>
          <p:cNvPr id="60" name="Google Shape;100;p15"/>
          <p:cNvSpPr/>
          <p:nvPr/>
        </p:nvSpPr>
        <p:spPr>
          <a:xfrm flipH="1">
            <a:off x="0" y="-2"/>
            <a:ext cx="852482" cy="5143324"/>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sp>
        <p:nvSpPr>
          <p:cNvPr id="61" name="Google Shape;101;p15"/>
          <p:cNvSpPr/>
          <p:nvPr/>
        </p:nvSpPr>
        <p:spPr>
          <a:xfrm flipH="1">
            <a:off x="-2" y="4875838"/>
            <a:ext cx="4871163" cy="363"/>
          </a:xfrm>
          <a:prstGeom prst="line">
            <a:avLst/>
          </a:prstGeom>
          <a:ln>
            <a:solidFill>
              <a:srgbClr val="0A0A0A"/>
            </a:solidFill>
          </a:ln>
        </p:spPr>
        <p:txBody>
          <a:bodyPr lIns="45718" tIns="45718" rIns="45718" bIns="45718"/>
          <a:lstStyle/>
          <a:p>
            <a:pPr/>
          </a:p>
        </p:txBody>
      </p:sp>
      <p:sp>
        <p:nvSpPr>
          <p:cNvPr id="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2">
    <p:spTree>
      <p:nvGrpSpPr>
        <p:cNvPr id="1" name=""/>
        <p:cNvGrpSpPr/>
        <p:nvPr/>
      </p:nvGrpSpPr>
      <p:grpSpPr>
        <a:xfrm>
          <a:off x="0" y="0"/>
          <a:ext cx="0" cy="0"/>
          <a:chOff x="0" y="0"/>
          <a:chExt cx="0" cy="0"/>
        </a:xfrm>
      </p:grpSpPr>
      <p:sp>
        <p:nvSpPr>
          <p:cNvPr id="69" name="Google Shape;113;p16"/>
          <p:cNvSpPr/>
          <p:nvPr/>
        </p:nvSpPr>
        <p:spPr>
          <a:xfrm flipH="1">
            <a:off x="5035680" y="4797359"/>
            <a:ext cx="4108680" cy="362"/>
          </a:xfrm>
          <a:prstGeom prst="line">
            <a:avLst/>
          </a:prstGeom>
          <a:ln>
            <a:solidFill>
              <a:srgbClr val="0A0A0A"/>
            </a:solidFill>
          </a:ln>
        </p:spPr>
        <p:txBody>
          <a:bodyPr lIns="45718" tIns="45718" rIns="45718" bIns="45718"/>
          <a:lstStyle/>
          <a:p>
            <a:pP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2_1_2">
    <p:spTree>
      <p:nvGrpSpPr>
        <p:cNvPr id="1" name=""/>
        <p:cNvGrpSpPr/>
        <p:nvPr/>
      </p:nvGrpSpPr>
      <p:grpSpPr>
        <a:xfrm>
          <a:off x="0" y="0"/>
          <a:ext cx="0" cy="0"/>
          <a:chOff x="0" y="0"/>
          <a:chExt cx="0" cy="0"/>
        </a:xfrm>
      </p:grpSpPr>
      <p:grpSp>
        <p:nvGrpSpPr>
          <p:cNvPr id="79" name="Google Shape;121;p17"/>
          <p:cNvGrpSpPr/>
          <p:nvPr/>
        </p:nvGrpSpPr>
        <p:grpSpPr>
          <a:xfrm>
            <a:off x="710998" y="0"/>
            <a:ext cx="7719843" cy="5143682"/>
            <a:chOff x="-1" y="0"/>
            <a:chExt cx="7719841" cy="5143681"/>
          </a:xfrm>
        </p:grpSpPr>
        <p:sp>
          <p:nvSpPr>
            <p:cNvPr id="77" name="Google Shape;122;p17"/>
            <p:cNvSpPr/>
            <p:nvPr/>
          </p:nvSpPr>
          <p:spPr>
            <a:xfrm flipV="1">
              <a:off x="-2" y="2191321"/>
              <a:ext cx="363" cy="2952361"/>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78" name="Google Shape;123;p17"/>
            <p:cNvSpPr/>
            <p:nvPr/>
          </p:nvSpPr>
          <p:spPr>
            <a:xfrm flipV="1">
              <a:off x="7719479" y="0"/>
              <a:ext cx="362" cy="2191681"/>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8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USTOM_2_1_1">
    <p:spTree>
      <p:nvGrpSpPr>
        <p:cNvPr id="1" name=""/>
        <p:cNvGrpSpPr/>
        <p:nvPr/>
      </p:nvGrpSpPr>
      <p:grpSpPr>
        <a:xfrm>
          <a:off x="0" y="0"/>
          <a:ext cx="0" cy="0"/>
          <a:chOff x="0" y="0"/>
          <a:chExt cx="0" cy="0"/>
        </a:xfrm>
      </p:grpSpPr>
      <p:grpSp>
        <p:nvGrpSpPr>
          <p:cNvPr id="89" name="Google Shape;126;p18"/>
          <p:cNvGrpSpPr/>
          <p:nvPr/>
        </p:nvGrpSpPr>
        <p:grpSpPr>
          <a:xfrm>
            <a:off x="-720" y="4876200"/>
            <a:ext cx="9143642" cy="267123"/>
            <a:chOff x="0" y="0"/>
            <a:chExt cx="9143641" cy="267121"/>
          </a:xfrm>
        </p:grpSpPr>
        <p:sp>
          <p:nvSpPr>
            <p:cNvPr id="87" name="Google Shape;127;p18"/>
            <p:cNvSpPr/>
            <p:nvPr/>
          </p:nvSpPr>
          <p:spPr>
            <a:xfrm flipH="1">
              <a:off x="0" y="0"/>
              <a:ext cx="9143642" cy="267123"/>
            </a:xfrm>
            <a:prstGeom prst="rect">
              <a:avLst/>
            </a:prstGeom>
            <a:solidFill>
              <a:srgbClr val="DDDDDD"/>
            </a:solidFill>
            <a:ln w="12700" cap="flat">
              <a:noFill/>
              <a:miter lim="400000"/>
            </a:ln>
            <a:effectLst/>
          </p:spPr>
          <p:txBody>
            <a:bodyPr wrap="square" lIns="0" tIns="0" rIns="0" bIns="0" numCol="1" anchor="ctr">
              <a:noAutofit/>
            </a:bodyPr>
            <a:lstStyle/>
            <a:p>
              <a:pPr>
                <a:defRPr spc="-1">
                  <a:solidFill>
                    <a:srgbClr val="000000"/>
                  </a:solidFill>
                  <a:latin typeface="OpenSymbol"/>
                  <a:ea typeface="OpenSymbol"/>
                  <a:cs typeface="OpenSymbol"/>
                  <a:sym typeface="OpenSymbol"/>
                </a:defRPr>
              </a:pPr>
            </a:p>
          </p:txBody>
        </p:sp>
        <p:sp>
          <p:nvSpPr>
            <p:cNvPr id="88" name="Google Shape;128;p18"/>
            <p:cNvSpPr/>
            <p:nvPr/>
          </p:nvSpPr>
          <p:spPr>
            <a:xfrm flipH="1">
              <a:off x="719" y="133559"/>
              <a:ext cx="4572362"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9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 Id="rId30" Type="http://schemas.openxmlformats.org/officeDocument/2006/relationships/slideLayout" Target="../slideLayouts/slideLayout29.xml"/><Relationship Id="rId31" Type="http://schemas.openxmlformats.org/officeDocument/2006/relationships/slideLayout" Target="../slideLayouts/slideLayout30.xml"/><Relationship Id="rId32" Type="http://schemas.openxmlformats.org/officeDocument/2006/relationships/slideLayout" Target="../slideLayouts/slideLayout31.xml"/><Relationship Id="rId33" Type="http://schemas.openxmlformats.org/officeDocument/2006/relationships/slideLayout" Target="../slideLayouts/slideLayout32.xml"/><Relationship Id="rId34" Type="http://schemas.openxmlformats.org/officeDocument/2006/relationships/slideLayout" Target="../slideLayouts/slideLayout33.xml"/><Relationship Id="rId35" Type="http://schemas.openxmlformats.org/officeDocument/2006/relationships/slideLayout" Target="../slideLayouts/slideLayout34.xml"/><Relationship Id="rId36" Type="http://schemas.openxmlformats.org/officeDocument/2006/relationships/slideLayout" Target="../slideLayouts/slideLayout35.xml"/><Relationship Id="rId37" Type="http://schemas.openxmlformats.org/officeDocument/2006/relationships/slideLayout" Target="../slideLayouts/slideLayout36.xml"/><Relationship Id="rId38"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9F9F9"/>
        </a:solidFill>
      </p:bgPr>
    </p:bg>
    <p:spTree>
      <p:nvGrpSpPr>
        <p:cNvPr id="1" name=""/>
        <p:cNvGrpSpPr/>
        <p:nvPr/>
      </p:nvGrpSpPr>
      <p:grpSpPr>
        <a:xfrm>
          <a:off x="0" y="0"/>
          <a:ext cx="0" cy="0"/>
          <a:chOff x="0" y="0"/>
          <a:chExt cx="0" cy="0"/>
        </a:xfrm>
      </p:grpSpPr>
      <p:sp>
        <p:nvSpPr>
          <p:cNvPr id="2" name="Google Shape;11;p2"/>
          <p:cNvSpPr/>
          <p:nvPr/>
        </p:nvSpPr>
        <p:spPr>
          <a:xfrm>
            <a:off x="8291159" y="-2"/>
            <a:ext cx="852482" cy="5143324"/>
          </a:xfrm>
          <a:prstGeom prst="rect">
            <a:avLst/>
          </a:prstGeom>
          <a:solidFill>
            <a:srgbClr val="DDDDDD"/>
          </a:solidFill>
          <a:ln w="12700">
            <a:miter lim="400000"/>
          </a:ln>
        </p:spPr>
        <p:txBody>
          <a:bodyPr lIns="0" tIns="0" rIns="0" bIns="0" anchor="ctr"/>
          <a:lstStyle/>
          <a:p>
            <a:pPr>
              <a:defRPr spc="-1">
                <a:solidFill>
                  <a:srgbClr val="000000"/>
                </a:solidFill>
                <a:latin typeface="OpenSymbol"/>
                <a:ea typeface="OpenSymbol"/>
                <a:cs typeface="OpenSymbol"/>
                <a:sym typeface="OpenSymbol"/>
              </a:defRPr>
            </a:pPr>
          </a:p>
        </p:txBody>
      </p:sp>
      <p:grpSp>
        <p:nvGrpSpPr>
          <p:cNvPr id="6" name="Google Shape;12;p2"/>
          <p:cNvGrpSpPr/>
          <p:nvPr/>
        </p:nvGrpSpPr>
        <p:grpSpPr>
          <a:xfrm>
            <a:off x="-55082" y="539278"/>
            <a:ext cx="9199084" cy="4604404"/>
            <a:chOff x="0" y="0"/>
            <a:chExt cx="9199082" cy="4604403"/>
          </a:xfrm>
        </p:grpSpPr>
        <p:sp>
          <p:nvSpPr>
            <p:cNvPr id="3" name="Google Shape;13;p2"/>
            <p:cNvSpPr/>
            <p:nvPr/>
          </p:nvSpPr>
          <p:spPr>
            <a:xfrm>
              <a:off x="-1" y="4069080"/>
              <a:ext cx="4870803"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4" name="Google Shape;14;p2"/>
            <p:cNvSpPr/>
            <p:nvPr/>
          </p:nvSpPr>
          <p:spPr>
            <a:xfrm>
              <a:off x="4806720" y="-1"/>
              <a:ext cx="4392363" cy="36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sp>
          <p:nvSpPr>
            <p:cNvPr id="5" name="Google Shape;15;p2"/>
            <p:cNvSpPr/>
            <p:nvPr/>
          </p:nvSpPr>
          <p:spPr>
            <a:xfrm flipV="1">
              <a:off x="8485562" y="265680"/>
              <a:ext cx="361" cy="4338723"/>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7" name="Title Text"/>
          <p:cNvSpPr txBox="1"/>
          <p:nvPr>
            <p:ph type="title"/>
          </p:nvPr>
        </p:nvSpPr>
        <p:spPr>
          <a:xfrm>
            <a:off x="2654640" y="530279"/>
            <a:ext cx="3834362" cy="110772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Title Text</a:t>
            </a:r>
          </a:p>
        </p:txBody>
      </p:sp>
      <p:sp>
        <p:nvSpPr>
          <p:cNvPr id="8" name="Body Level One…"/>
          <p:cNvSpPr txBox="1"/>
          <p:nvPr>
            <p:ph type="body" idx="1"/>
          </p:nvPr>
        </p:nvSpPr>
        <p:spPr>
          <a:xfrm>
            <a:off x="457200" y="1203480"/>
            <a:ext cx="8229242" cy="298296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9" name="Slide Number"/>
          <p:cNvSpPr txBox="1"/>
          <p:nvPr>
            <p:ph type="sldNum" sz="quarter" idx="2"/>
          </p:nvPr>
        </p:nvSpPr>
        <p:spPr>
          <a:xfrm>
            <a:off x="6279546" y="4632643"/>
            <a:ext cx="273654" cy="269239"/>
          </a:xfrm>
          <a:prstGeom prst="rect">
            <a:avLst/>
          </a:prstGeom>
          <a:ln w="12700">
            <a:miter lim="400000"/>
          </a:ln>
        </p:spPr>
        <p:txBody>
          <a:bodyPr wrap="none" lIns="45718" tIns="45718" rIns="45718" bIns="45718" anchor="ctr">
            <a:spAutoFit/>
          </a:bodyPr>
          <a:lstStyle>
            <a:lvl1pPr algn="r">
              <a:defRPr sz="1200">
                <a:solidFill>
                  <a:srgbClr val="000000"/>
                </a:solidFill>
                <a:latin typeface="+mj-lt"/>
                <a:ea typeface="+mj-ea"/>
                <a:cs typeface="+mj-cs"/>
                <a:sym typeface="Helvetic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1" strike="noStrike" sz="3600" u="none">
          <a:solidFill>
            <a:srgbClr val="0A0A0A"/>
          </a:solidFill>
          <a:uFillTx/>
          <a:latin typeface="Arial"/>
          <a:ea typeface="Arial"/>
          <a:cs typeface="Arial"/>
          <a:sym typeface="Arial"/>
        </a:defRPr>
      </a:lvl1pPr>
      <a:lvl2pPr marL="0" marR="0" indent="0" algn="l" defTabSz="914400" rtl="0" latinLnBrk="0">
        <a:lnSpc>
          <a:spcPct val="100000"/>
        </a:lnSpc>
        <a:spcBef>
          <a:spcPts val="0"/>
        </a:spcBef>
        <a:spcAft>
          <a:spcPts val="0"/>
        </a:spcAft>
        <a:buClrTx/>
        <a:buSzTx/>
        <a:buFontTx/>
        <a:buNone/>
        <a:tabLst/>
        <a:defRPr b="0" baseline="0" cap="none" i="0" spc="-1" strike="noStrike" sz="3600" u="none">
          <a:solidFill>
            <a:srgbClr val="0A0A0A"/>
          </a:solidFill>
          <a:uFillTx/>
          <a:latin typeface="Arial"/>
          <a:ea typeface="Arial"/>
          <a:cs typeface="Arial"/>
          <a:sym typeface="Arial"/>
        </a:defRPr>
      </a:lvl2pPr>
      <a:lvl3pPr marL="0" marR="0" indent="0" algn="l" defTabSz="914400" rtl="0" latinLnBrk="0">
        <a:lnSpc>
          <a:spcPct val="100000"/>
        </a:lnSpc>
        <a:spcBef>
          <a:spcPts val="0"/>
        </a:spcBef>
        <a:spcAft>
          <a:spcPts val="0"/>
        </a:spcAft>
        <a:buClrTx/>
        <a:buSzTx/>
        <a:buFontTx/>
        <a:buNone/>
        <a:tabLst/>
        <a:defRPr b="0" baseline="0" cap="none" i="0" spc="-1" strike="noStrike" sz="3600" u="none">
          <a:solidFill>
            <a:srgbClr val="0A0A0A"/>
          </a:solidFill>
          <a:uFillTx/>
          <a:latin typeface="Arial"/>
          <a:ea typeface="Arial"/>
          <a:cs typeface="Arial"/>
          <a:sym typeface="Arial"/>
        </a:defRPr>
      </a:lvl3pPr>
      <a:lvl4pPr marL="0" marR="0" indent="0" algn="l" defTabSz="914400" rtl="0" latinLnBrk="0">
        <a:lnSpc>
          <a:spcPct val="100000"/>
        </a:lnSpc>
        <a:spcBef>
          <a:spcPts val="0"/>
        </a:spcBef>
        <a:spcAft>
          <a:spcPts val="0"/>
        </a:spcAft>
        <a:buClrTx/>
        <a:buSzTx/>
        <a:buFontTx/>
        <a:buNone/>
        <a:tabLst/>
        <a:defRPr b="0" baseline="0" cap="none" i="0" spc="-1" strike="noStrike" sz="3600" u="none">
          <a:solidFill>
            <a:srgbClr val="0A0A0A"/>
          </a:solidFill>
          <a:uFillTx/>
          <a:latin typeface="Arial"/>
          <a:ea typeface="Arial"/>
          <a:cs typeface="Arial"/>
          <a:sym typeface="Arial"/>
        </a:defRPr>
      </a:lvl4pPr>
      <a:lvl5pPr marL="0" marR="0" indent="0" algn="l" defTabSz="914400" rtl="0" latinLnBrk="0">
        <a:lnSpc>
          <a:spcPct val="100000"/>
        </a:lnSpc>
        <a:spcBef>
          <a:spcPts val="0"/>
        </a:spcBef>
        <a:spcAft>
          <a:spcPts val="0"/>
        </a:spcAft>
        <a:buClrTx/>
        <a:buSzTx/>
        <a:buFontTx/>
        <a:buNone/>
        <a:tabLst/>
        <a:defRPr b="0" baseline="0" cap="none" i="0" spc="-1" strike="noStrike" sz="3600" u="none">
          <a:solidFill>
            <a:srgbClr val="0A0A0A"/>
          </a:solidFill>
          <a:uFillTx/>
          <a:latin typeface="Arial"/>
          <a:ea typeface="Arial"/>
          <a:cs typeface="Arial"/>
          <a:sym typeface="Arial"/>
        </a:defRPr>
      </a:lvl5pPr>
      <a:lvl6pPr marL="0" marR="0" indent="0" algn="l" defTabSz="914400" rtl="0" latinLnBrk="0">
        <a:lnSpc>
          <a:spcPct val="100000"/>
        </a:lnSpc>
        <a:spcBef>
          <a:spcPts val="0"/>
        </a:spcBef>
        <a:spcAft>
          <a:spcPts val="0"/>
        </a:spcAft>
        <a:buClrTx/>
        <a:buSzTx/>
        <a:buFontTx/>
        <a:buNone/>
        <a:tabLst/>
        <a:defRPr b="0" baseline="0" cap="none" i="0" spc="-1" strike="noStrike" sz="3600" u="none">
          <a:solidFill>
            <a:srgbClr val="0A0A0A"/>
          </a:solidFill>
          <a:uFillTx/>
          <a:latin typeface="Arial"/>
          <a:ea typeface="Arial"/>
          <a:cs typeface="Arial"/>
          <a:sym typeface="Arial"/>
        </a:defRPr>
      </a:lvl6pPr>
      <a:lvl7pPr marL="0" marR="0" indent="0" algn="l" defTabSz="914400" rtl="0" latinLnBrk="0">
        <a:lnSpc>
          <a:spcPct val="100000"/>
        </a:lnSpc>
        <a:spcBef>
          <a:spcPts val="0"/>
        </a:spcBef>
        <a:spcAft>
          <a:spcPts val="0"/>
        </a:spcAft>
        <a:buClrTx/>
        <a:buSzTx/>
        <a:buFontTx/>
        <a:buNone/>
        <a:tabLst/>
        <a:defRPr b="0" baseline="0" cap="none" i="0" spc="-1" strike="noStrike" sz="3600" u="none">
          <a:solidFill>
            <a:srgbClr val="0A0A0A"/>
          </a:solidFill>
          <a:uFillTx/>
          <a:latin typeface="Arial"/>
          <a:ea typeface="Arial"/>
          <a:cs typeface="Arial"/>
          <a:sym typeface="Arial"/>
        </a:defRPr>
      </a:lvl7pPr>
      <a:lvl8pPr marL="0" marR="0" indent="0" algn="l" defTabSz="914400" rtl="0" latinLnBrk="0">
        <a:lnSpc>
          <a:spcPct val="100000"/>
        </a:lnSpc>
        <a:spcBef>
          <a:spcPts val="0"/>
        </a:spcBef>
        <a:spcAft>
          <a:spcPts val="0"/>
        </a:spcAft>
        <a:buClrTx/>
        <a:buSzTx/>
        <a:buFontTx/>
        <a:buNone/>
        <a:tabLst/>
        <a:defRPr b="0" baseline="0" cap="none" i="0" spc="-1" strike="noStrike" sz="3600" u="none">
          <a:solidFill>
            <a:srgbClr val="0A0A0A"/>
          </a:solidFill>
          <a:uFillTx/>
          <a:latin typeface="Arial"/>
          <a:ea typeface="Arial"/>
          <a:cs typeface="Arial"/>
          <a:sym typeface="Arial"/>
        </a:defRPr>
      </a:lvl8pPr>
      <a:lvl9pPr marL="0" marR="0" indent="0" algn="l" defTabSz="914400" rtl="0" latinLnBrk="0">
        <a:lnSpc>
          <a:spcPct val="100000"/>
        </a:lnSpc>
        <a:spcBef>
          <a:spcPts val="0"/>
        </a:spcBef>
        <a:spcAft>
          <a:spcPts val="0"/>
        </a:spcAft>
        <a:buClrTx/>
        <a:buSzTx/>
        <a:buFontTx/>
        <a:buNone/>
        <a:tabLst/>
        <a:defRPr b="0" baseline="0" cap="none" i="0" spc="-1" strike="noStrike" sz="3600" u="none">
          <a:solidFill>
            <a:srgbClr val="0A0A0A"/>
          </a:solidFill>
          <a:uFillTx/>
          <a:latin typeface="Arial"/>
          <a:ea typeface="Arial"/>
          <a:cs typeface="Arial"/>
          <a:sym typeface="Arial"/>
        </a:defRPr>
      </a:lvl9pPr>
    </p:titleStyle>
    <p:bodyStyle>
      <a:lvl1pPr marL="431999" marR="0" indent="-323998" algn="l" defTabSz="914400" rtl="0" latinLnBrk="0">
        <a:lnSpc>
          <a:spcPct val="100000"/>
        </a:lnSpc>
        <a:spcBef>
          <a:spcPts val="1400"/>
        </a:spcBef>
        <a:spcAft>
          <a:spcPts val="0"/>
        </a:spcAft>
        <a:buClr>
          <a:srgbClr val="000000"/>
        </a:buClr>
        <a:buSzPct val="45000"/>
        <a:buFontTx/>
        <a:buChar char="●"/>
        <a:tabLst/>
        <a:defRPr b="0" baseline="0" cap="none" i="0" spc="-1" strike="noStrike" sz="1400" u="none">
          <a:solidFill>
            <a:srgbClr val="000000"/>
          </a:solidFill>
          <a:uFillTx/>
          <a:latin typeface="Arial"/>
          <a:ea typeface="Arial"/>
          <a:cs typeface="Arial"/>
          <a:sym typeface="Arial"/>
        </a:defRPr>
      </a:lvl1pPr>
      <a:lvl2pPr marL="0" marR="0" indent="539999" algn="l" defTabSz="914400" rtl="0" latinLnBrk="0">
        <a:lnSpc>
          <a:spcPct val="100000"/>
        </a:lnSpc>
        <a:spcBef>
          <a:spcPts val="1400"/>
        </a:spcBef>
        <a:spcAft>
          <a:spcPts val="0"/>
        </a:spcAft>
        <a:buClr>
          <a:srgbClr val="000000"/>
        </a:buClr>
        <a:buSzTx/>
        <a:buFontTx/>
        <a:buNone/>
        <a:tabLst/>
        <a:defRPr b="0" baseline="0" cap="none" i="0" spc="-1" strike="noStrike" sz="1400" u="none">
          <a:solidFill>
            <a:srgbClr val="000000"/>
          </a:solidFill>
          <a:uFillTx/>
          <a:latin typeface="Arial"/>
          <a:ea typeface="Arial"/>
          <a:cs typeface="Arial"/>
          <a:sym typeface="Arial"/>
        </a:defRPr>
      </a:lvl2pPr>
      <a:lvl3pPr marL="0" marR="0" indent="1007998" algn="l" defTabSz="914400" rtl="0" latinLnBrk="0">
        <a:lnSpc>
          <a:spcPct val="100000"/>
        </a:lnSpc>
        <a:spcBef>
          <a:spcPts val="1400"/>
        </a:spcBef>
        <a:spcAft>
          <a:spcPts val="0"/>
        </a:spcAft>
        <a:buClr>
          <a:srgbClr val="000000"/>
        </a:buClr>
        <a:buSzTx/>
        <a:buFontTx/>
        <a:buNone/>
        <a:tabLst/>
        <a:defRPr b="0" baseline="0" cap="none" i="0" spc="-1" strike="noStrike" sz="1400" u="none">
          <a:solidFill>
            <a:srgbClr val="000000"/>
          </a:solidFill>
          <a:uFillTx/>
          <a:latin typeface="Arial"/>
          <a:ea typeface="Arial"/>
          <a:cs typeface="Arial"/>
          <a:sym typeface="Arial"/>
        </a:defRPr>
      </a:lvl3pPr>
      <a:lvl4pPr marL="0" marR="0" indent="1511999" algn="l" defTabSz="914400" rtl="0" latinLnBrk="0">
        <a:lnSpc>
          <a:spcPct val="100000"/>
        </a:lnSpc>
        <a:spcBef>
          <a:spcPts val="1400"/>
        </a:spcBef>
        <a:spcAft>
          <a:spcPts val="0"/>
        </a:spcAft>
        <a:buClr>
          <a:srgbClr val="000000"/>
        </a:buClr>
        <a:buSzTx/>
        <a:buFontTx/>
        <a:buNone/>
        <a:tabLst/>
        <a:defRPr b="0" baseline="0" cap="none" i="0" spc="-1" strike="noStrike" sz="1400" u="none">
          <a:solidFill>
            <a:srgbClr val="000000"/>
          </a:solidFill>
          <a:uFillTx/>
          <a:latin typeface="Arial"/>
          <a:ea typeface="Arial"/>
          <a:cs typeface="Arial"/>
          <a:sym typeface="Arial"/>
        </a:defRPr>
      </a:lvl4pPr>
      <a:lvl5pPr marL="0" marR="0" indent="1943999" algn="l" defTabSz="914400" rtl="0" latinLnBrk="0">
        <a:lnSpc>
          <a:spcPct val="100000"/>
        </a:lnSpc>
        <a:spcBef>
          <a:spcPts val="1400"/>
        </a:spcBef>
        <a:spcAft>
          <a:spcPts val="0"/>
        </a:spcAft>
        <a:buClr>
          <a:srgbClr val="000000"/>
        </a:buClr>
        <a:buSzTx/>
        <a:buFontTx/>
        <a:buNone/>
        <a:tabLst/>
        <a:defRPr b="0" baseline="0" cap="none" i="0" spc="-1" strike="noStrike" sz="1400" u="none">
          <a:solidFill>
            <a:srgbClr val="000000"/>
          </a:solidFill>
          <a:uFillTx/>
          <a:latin typeface="Arial"/>
          <a:ea typeface="Arial"/>
          <a:cs typeface="Arial"/>
          <a:sym typeface="Arial"/>
        </a:defRPr>
      </a:lvl5pPr>
      <a:lvl6pPr marL="0" marR="0" indent="2375999" algn="l" defTabSz="914400" rtl="0" latinLnBrk="0">
        <a:lnSpc>
          <a:spcPct val="100000"/>
        </a:lnSpc>
        <a:spcBef>
          <a:spcPts val="1400"/>
        </a:spcBef>
        <a:spcAft>
          <a:spcPts val="0"/>
        </a:spcAft>
        <a:buClr>
          <a:srgbClr val="000000"/>
        </a:buClr>
        <a:buSzTx/>
        <a:buFontTx/>
        <a:buNone/>
        <a:tabLst/>
        <a:defRPr b="0" baseline="0" cap="none" i="0" spc="-1" strike="noStrike" sz="1400" u="none">
          <a:solidFill>
            <a:srgbClr val="000000"/>
          </a:solidFill>
          <a:uFillTx/>
          <a:latin typeface="Arial"/>
          <a:ea typeface="Arial"/>
          <a:cs typeface="Arial"/>
          <a:sym typeface="Arial"/>
        </a:defRPr>
      </a:lvl6pPr>
      <a:lvl7pPr marL="0" marR="0" indent="2807998" algn="l" defTabSz="914400" rtl="0" latinLnBrk="0">
        <a:lnSpc>
          <a:spcPct val="100000"/>
        </a:lnSpc>
        <a:spcBef>
          <a:spcPts val="1400"/>
        </a:spcBef>
        <a:spcAft>
          <a:spcPts val="0"/>
        </a:spcAft>
        <a:buClr>
          <a:srgbClr val="000000"/>
        </a:buClr>
        <a:buSzTx/>
        <a:buFontTx/>
        <a:buNone/>
        <a:tabLst/>
        <a:defRPr b="0" baseline="0" cap="none" i="0" spc="-1" strike="noStrike" sz="1400" u="none">
          <a:solidFill>
            <a:srgbClr val="000000"/>
          </a:solidFill>
          <a:uFillTx/>
          <a:latin typeface="Arial"/>
          <a:ea typeface="Arial"/>
          <a:cs typeface="Arial"/>
          <a:sym typeface="Arial"/>
        </a:defRPr>
      </a:lvl7pPr>
      <a:lvl8pPr marL="0" marR="0" indent="0" algn="l" defTabSz="914400" rtl="0" latinLnBrk="0">
        <a:lnSpc>
          <a:spcPct val="100000"/>
        </a:lnSpc>
        <a:spcBef>
          <a:spcPts val="1400"/>
        </a:spcBef>
        <a:spcAft>
          <a:spcPts val="0"/>
        </a:spcAft>
        <a:buClr>
          <a:srgbClr val="000000"/>
        </a:buClr>
        <a:buSzTx/>
        <a:buFontTx/>
        <a:buNone/>
        <a:tabLst/>
        <a:defRPr b="0" baseline="0" cap="none" i="0" spc="-1" strike="noStrike" sz="1400" u="none">
          <a:solidFill>
            <a:srgbClr val="000000"/>
          </a:solidFill>
          <a:uFillTx/>
          <a:latin typeface="Arial"/>
          <a:ea typeface="Arial"/>
          <a:cs typeface="Arial"/>
          <a:sym typeface="Arial"/>
        </a:defRPr>
      </a:lvl8pPr>
      <a:lvl9pPr marL="0" marR="0" indent="0" algn="l" defTabSz="914400" rtl="0" latinLnBrk="0">
        <a:lnSpc>
          <a:spcPct val="100000"/>
        </a:lnSpc>
        <a:spcBef>
          <a:spcPts val="1400"/>
        </a:spcBef>
        <a:spcAft>
          <a:spcPts val="0"/>
        </a:spcAft>
        <a:buClr>
          <a:srgbClr val="000000"/>
        </a:buClr>
        <a:buSzTx/>
        <a:buFontTx/>
        <a:buNone/>
        <a:tabLst/>
        <a:defRPr b="0" baseline="0" cap="none" i="0" spc="-1" strike="noStrike" sz="1400" u="none">
          <a:solidFill>
            <a:srgbClr val="000000"/>
          </a:solidFill>
          <a:uFillTx/>
          <a:latin typeface="Arial"/>
          <a:ea typeface="Arial"/>
          <a:cs typeface="Arial"/>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4.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5.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6.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3.jpeg"/></Relationships>

</file>

<file path=ppt/slides/_rels/slide16.xml.rels><?xml version="1.0" encoding="UTF-8"?>
<Relationships xmlns="http://schemas.openxmlformats.org/package/2006/relationships"><Relationship Id="rId1" Type="http://schemas.openxmlformats.org/officeDocument/2006/relationships/slideLayout" Target="../slideLayouts/slideLayout3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jpeg"/></Relationships>

</file>

<file path=ppt/slides/_rels/slide9.xml.rels><?xml version="1.0" encoding="UTF-8"?>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5" name="PlaceHolder 1"/>
          <p:cNvSpPr txBox="1"/>
          <p:nvPr>
            <p:ph type="title"/>
          </p:nvPr>
        </p:nvSpPr>
        <p:spPr>
          <a:xfrm>
            <a:off x="714238" y="1019159"/>
            <a:ext cx="5600524" cy="2219041"/>
          </a:xfrm>
          <a:prstGeom prst="rect">
            <a:avLst/>
          </a:prstGeom>
        </p:spPr>
        <p:txBody>
          <a:bodyPr lIns="91438" tIns="91438" rIns="91438" bIns="91438" anchor="b"/>
          <a:lstStyle>
            <a:lvl1pPr>
              <a:defRPr spc="-99" sz="4100">
                <a:latin typeface="Golos Text"/>
                <a:ea typeface="Golos Text"/>
                <a:cs typeface="Golos Text"/>
                <a:sym typeface="Golos Text"/>
              </a:defRPr>
            </a:lvl1pPr>
          </a:lstStyle>
          <a:p>
            <a:pPr/>
            <a:r>
              <a:t>Traffic Flow Prediction</a:t>
            </a:r>
          </a:p>
        </p:txBody>
      </p:sp>
      <p:sp>
        <p:nvSpPr>
          <p:cNvPr id="386" name="PlaceHolder 2"/>
          <p:cNvSpPr txBox="1"/>
          <p:nvPr>
            <p:ph type="body" sz="quarter" idx="1"/>
          </p:nvPr>
        </p:nvSpPr>
        <p:spPr>
          <a:xfrm>
            <a:off x="714238" y="3314879"/>
            <a:ext cx="5600524" cy="723602"/>
          </a:xfrm>
          <a:prstGeom prst="rect">
            <a:avLst/>
          </a:prstGeom>
        </p:spPr>
        <p:txBody>
          <a:bodyPr lIns="91438" tIns="91438" rIns="91438" bIns="91438" anchor="t"/>
          <a:lstStyle>
            <a:lvl1pPr marL="0" indent="431999">
              <a:buSzTx/>
              <a:buNone/>
              <a:defRPr spc="-100" sz="1500">
                <a:solidFill>
                  <a:srgbClr val="0A0A0A"/>
                </a:solidFill>
                <a:latin typeface="Commissioner"/>
                <a:ea typeface="Commissioner"/>
                <a:cs typeface="Commissioner"/>
                <a:sym typeface="Commissioner"/>
              </a:defRPr>
            </a:lvl1pPr>
          </a:lstStyle>
          <a:p>
            <a:pPr/>
            <a:r>
              <a:t>A Hybrid Approach for Smart Traffic Prediction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1" name="Screenshot 2025-04-01 at 12.32.40 PM.png" descr="Screenshot 2025-04-01 at 12.32.40 PM.png"/>
          <p:cNvPicPr>
            <a:picLocks noChangeAspect="1"/>
          </p:cNvPicPr>
          <p:nvPr/>
        </p:nvPicPr>
        <p:blipFill>
          <a:blip r:embed="rId2">
            <a:extLst/>
          </a:blip>
          <a:stretch>
            <a:fillRect/>
          </a:stretch>
        </p:blipFill>
        <p:spPr>
          <a:xfrm>
            <a:off x="945923" y="763115"/>
            <a:ext cx="7784533" cy="361727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3" name="Screenshot 2025-04-01 at 12.33.30 PM.png" descr="Screenshot 2025-04-01 at 12.33.30 PM.png"/>
          <p:cNvPicPr>
            <a:picLocks noChangeAspect="1"/>
          </p:cNvPicPr>
          <p:nvPr/>
        </p:nvPicPr>
        <p:blipFill>
          <a:blip r:embed="rId2">
            <a:extLst/>
          </a:blip>
          <a:stretch>
            <a:fillRect/>
          </a:stretch>
        </p:blipFill>
        <p:spPr>
          <a:xfrm>
            <a:off x="854326" y="571782"/>
            <a:ext cx="8148146" cy="2801258"/>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5" name="Screenshot 2025-04-01 at 12.34.28 PM.png" descr="Screenshot 2025-04-01 at 12.34.28 PM.png"/>
          <p:cNvPicPr>
            <a:picLocks noChangeAspect="1"/>
          </p:cNvPicPr>
          <p:nvPr/>
        </p:nvPicPr>
        <p:blipFill>
          <a:blip r:embed="rId2">
            <a:extLst/>
          </a:blip>
          <a:stretch>
            <a:fillRect/>
          </a:stretch>
        </p:blipFill>
        <p:spPr>
          <a:xfrm>
            <a:off x="1445023" y="166852"/>
            <a:ext cx="6538315" cy="480979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7" name="Screenshot 2025-04-01 at 12.35.38 PM.png" descr="Screenshot 2025-04-01 at 12.35.38 PM.png"/>
          <p:cNvPicPr>
            <a:picLocks noChangeAspect="1"/>
          </p:cNvPicPr>
          <p:nvPr/>
        </p:nvPicPr>
        <p:blipFill>
          <a:blip r:embed="rId2">
            <a:extLst/>
          </a:blip>
          <a:stretch>
            <a:fillRect/>
          </a:stretch>
        </p:blipFill>
        <p:spPr>
          <a:xfrm>
            <a:off x="849273" y="31750"/>
            <a:ext cx="7658101" cy="5080001"/>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29" name="Screenshot 2025-04-01 at 12.43.54 PM.png" descr="Screenshot 2025-04-01 at 12.43.54 PM.png"/>
          <p:cNvPicPr>
            <a:picLocks noChangeAspect="1"/>
          </p:cNvPicPr>
          <p:nvPr/>
        </p:nvPicPr>
        <p:blipFill>
          <a:blip r:embed="rId2">
            <a:extLst/>
          </a:blip>
          <a:stretch>
            <a:fillRect/>
          </a:stretch>
        </p:blipFill>
        <p:spPr>
          <a:xfrm>
            <a:off x="1521665" y="317273"/>
            <a:ext cx="6343394" cy="450895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1" name="Our Data:-"/>
          <p:cNvSpPr txBox="1"/>
          <p:nvPr/>
        </p:nvSpPr>
        <p:spPr>
          <a:xfrm>
            <a:off x="4029925" y="729081"/>
            <a:ext cx="1336600" cy="322465"/>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b="1" sz="2100"/>
            </a:lvl1pPr>
          </a:lstStyle>
          <a:p>
            <a:pPr/>
            <a:r>
              <a:t>Our Data:-</a:t>
            </a:r>
          </a:p>
        </p:txBody>
      </p:sp>
      <p:pic>
        <p:nvPicPr>
          <p:cNvPr id="432" name="WhatsApp Image 2025-04-01 at 12.39.54.jpeg" descr="WhatsApp Image 2025-04-01 at 12.39.54.jpeg"/>
          <p:cNvPicPr>
            <a:picLocks noChangeAspect="1"/>
          </p:cNvPicPr>
          <p:nvPr/>
        </p:nvPicPr>
        <p:blipFill>
          <a:blip r:embed="rId2">
            <a:extLst/>
          </a:blip>
          <a:stretch>
            <a:fillRect/>
          </a:stretch>
        </p:blipFill>
        <p:spPr>
          <a:xfrm>
            <a:off x="975217" y="1201205"/>
            <a:ext cx="7193566" cy="2911147"/>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4" name="We will predict the value of traffic through the LWR model then as we have…"/>
          <p:cNvSpPr txBox="1"/>
          <p:nvPr/>
        </p:nvSpPr>
        <p:spPr>
          <a:xfrm>
            <a:off x="1174843" y="1546620"/>
            <a:ext cx="7655028" cy="831800"/>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We will predict the value of traffic through the LWR model then as we have </a:t>
            </a:r>
          </a:p>
          <a:p>
            <a:pPr/>
            <a:r>
              <a:t>the actual data we will use Neural Techniques to reduce the errors in our </a:t>
            </a:r>
          </a:p>
          <a:p>
            <a:pPr algn="ctr"/>
            <a:r>
              <a:t>Model thus we will get an good estimate of the traffic flow.</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PlaceHolder 1"/>
          <p:cNvSpPr txBox="1"/>
          <p:nvPr>
            <p:ph type="body" sz="half" idx="4294967295"/>
          </p:nvPr>
        </p:nvSpPr>
        <p:spPr>
          <a:xfrm>
            <a:off x="1695598" y="1762199"/>
            <a:ext cx="5762163" cy="2095203"/>
          </a:xfrm>
          <a:prstGeom prst="rect">
            <a:avLst/>
          </a:prstGeom>
        </p:spPr>
        <p:txBody>
          <a:bodyPr lIns="91438" tIns="91438" rIns="91438" bIns="91438" anchor="t"/>
          <a:lstStyle>
            <a:lvl1pPr marL="0" indent="0" algn="ctr">
              <a:spcBef>
                <a:spcPts val="0"/>
              </a:spcBef>
              <a:buSzTx/>
              <a:buNone/>
              <a:defRPr spc="-100">
                <a:solidFill>
                  <a:srgbClr val="0A0A0A"/>
                </a:solidFill>
                <a:latin typeface="Commissioner"/>
                <a:ea typeface="Commissioner"/>
                <a:cs typeface="Commissioner"/>
                <a:sym typeface="Commissioner"/>
              </a:defRPr>
            </a:lvl1pPr>
          </a:lstStyle>
          <a:p>
            <a:pPr/>
            <a:r>
              <a:t>Physics-Informed Neural Networks (PINNs) combine data-driven approaches with physical laws described by PDEs. The training process involves minimizing a total loss function that includes both data loss, which ensures the model adheres to observed data, and physics loss, which ensures the model respects the governing equations of the LWR model. This dual approach allows the PINN to improve predictions while adhering to physical constraints.</a:t>
            </a:r>
          </a:p>
        </p:txBody>
      </p:sp>
      <p:sp>
        <p:nvSpPr>
          <p:cNvPr id="437" name="PlaceHolder 2"/>
          <p:cNvSpPr txBox="1"/>
          <p:nvPr>
            <p:ph type="title" idx="4294967295"/>
          </p:nvPr>
        </p:nvSpPr>
        <p:spPr>
          <a:xfrm>
            <a:off x="714240" y="466559"/>
            <a:ext cx="7714799" cy="552243"/>
          </a:xfrm>
          <a:prstGeom prst="rect">
            <a:avLst/>
          </a:prstGeom>
        </p:spPr>
        <p:txBody>
          <a:bodyPr lIns="91438" tIns="91438" rIns="91438" bIns="91438" anchor="t"/>
          <a:lstStyle>
            <a:lvl1pPr algn="ctr" defTabSz="868680">
              <a:defRPr spc="-100" sz="2300">
                <a:latin typeface="Golos Text"/>
                <a:ea typeface="Golos Text"/>
                <a:cs typeface="Golos Text"/>
                <a:sym typeface="Golos Text"/>
              </a:defRPr>
            </a:lvl1pPr>
          </a:lstStyle>
          <a:p>
            <a:pPr/>
            <a:r>
              <a:t>PINN training process and loss function</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 name="PlaceHolder 1"/>
          <p:cNvSpPr txBox="1"/>
          <p:nvPr>
            <p:ph type="body" sz="half" idx="4294967295"/>
          </p:nvPr>
        </p:nvSpPr>
        <p:spPr>
          <a:xfrm>
            <a:off x="1695598" y="1762199"/>
            <a:ext cx="5762163" cy="2095203"/>
          </a:xfrm>
          <a:prstGeom prst="rect">
            <a:avLst/>
          </a:prstGeom>
        </p:spPr>
        <p:txBody>
          <a:bodyPr lIns="91438" tIns="91438" rIns="91438" bIns="91438" anchor="t"/>
          <a:lstStyle>
            <a:lvl1pPr marL="0" indent="0">
              <a:spcBef>
                <a:spcPts val="0"/>
              </a:spcBef>
              <a:buSzTx/>
              <a:buNone/>
              <a:defRPr spc="-100">
                <a:solidFill>
                  <a:srgbClr val="0A0A0A"/>
                </a:solidFill>
                <a:latin typeface="Commissioner"/>
                <a:ea typeface="Commissioner"/>
                <a:cs typeface="Commissioner"/>
                <a:sym typeface="Commissioner"/>
              </a:defRPr>
            </a:lvl1pPr>
          </a:lstStyle>
          <a:p>
            <a:pPr/>
            <a:r>
              <a:t>In conclusion, the combination of the LWR model and PINNs offers a significant advancement in predicting traffic flow. This hybrid approach not only enhances the accuracy of forecasts but also adapts to real-time traffic conditions, paving the way for smarter traffic management solutions that can alleviate congestion in urban areas.</a:t>
            </a:r>
          </a:p>
        </p:txBody>
      </p:sp>
      <p:sp>
        <p:nvSpPr>
          <p:cNvPr id="440" name="PlaceHolder 2"/>
          <p:cNvSpPr txBox="1"/>
          <p:nvPr>
            <p:ph type="title" idx="4294967295"/>
          </p:nvPr>
        </p:nvSpPr>
        <p:spPr>
          <a:xfrm>
            <a:off x="714240" y="466559"/>
            <a:ext cx="7714799" cy="552243"/>
          </a:xfrm>
          <a:prstGeom prst="rect">
            <a:avLst/>
          </a:prstGeom>
        </p:spPr>
        <p:txBody>
          <a:bodyPr lIns="91438" tIns="91438" rIns="91438" bIns="91438" anchor="t"/>
          <a:lstStyle>
            <a:lvl1pPr algn="ctr" defTabSz="868680">
              <a:defRPr spc="-100" sz="2300">
                <a:latin typeface="Golos Text"/>
                <a:ea typeface="Golos Text"/>
                <a:cs typeface="Golos Text"/>
                <a:sym typeface="Golos Text"/>
              </a:defRPr>
            </a:lvl1pPr>
          </a:lstStyle>
          <a:p>
            <a:pPr/>
            <a:r>
              <a:t>Conclusions</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44" name="Google Shape;4803;p75"/>
          <p:cNvGrpSpPr/>
          <p:nvPr/>
        </p:nvGrpSpPr>
        <p:grpSpPr>
          <a:xfrm>
            <a:off x="-2355941" y="-1741713"/>
            <a:ext cx="13607067" cy="3827807"/>
            <a:chOff x="0" y="0"/>
            <a:chExt cx="13607065" cy="3827805"/>
          </a:xfrm>
        </p:grpSpPr>
        <p:sp>
          <p:nvSpPr>
            <p:cNvPr id="442" name="Google Shape;4804;p75"/>
            <p:cNvSpPr/>
            <p:nvPr/>
          </p:nvSpPr>
          <p:spPr>
            <a:xfrm>
              <a:off x="-1" y="2455259"/>
              <a:ext cx="13607067" cy="854493"/>
            </a:xfrm>
            <a:prstGeom prst="rect">
              <a:avLst/>
            </a:prstGeom>
            <a:solidFill>
              <a:srgbClr val="DDDDDD"/>
            </a:solidFill>
            <a:ln w="12700" cap="flat">
              <a:noFill/>
              <a:miter lim="400000"/>
            </a:ln>
            <a:effectLst/>
          </p:spPr>
          <p:txBody>
            <a:bodyPr wrap="square" lIns="0" tIns="0" rIns="0" bIns="0" numCol="1" anchor="ctr">
              <a:noAutofit/>
            </a:bodyPr>
            <a:lstStyle/>
            <a:p>
              <a:pPr>
                <a:defRPr spc="-1">
                  <a:solidFill>
                    <a:srgbClr val="000000"/>
                  </a:solidFill>
                  <a:latin typeface="OpenSymbol"/>
                  <a:ea typeface="OpenSymbol"/>
                  <a:cs typeface="OpenSymbol"/>
                  <a:sym typeface="OpenSymbol"/>
                </a:defRPr>
              </a:pPr>
            </a:p>
          </p:txBody>
        </p:sp>
        <p:sp>
          <p:nvSpPr>
            <p:cNvPr id="443" name="Google Shape;4805;p75"/>
            <p:cNvSpPr/>
            <p:nvPr/>
          </p:nvSpPr>
          <p:spPr>
            <a:xfrm flipV="1">
              <a:off x="12545241" y="0"/>
              <a:ext cx="538" cy="3827807"/>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445" name="PlaceHolder 1"/>
          <p:cNvSpPr txBox="1"/>
          <p:nvPr>
            <p:ph type="title" idx="4294967295"/>
          </p:nvPr>
        </p:nvSpPr>
        <p:spPr>
          <a:xfrm>
            <a:off x="2657518" y="533518"/>
            <a:ext cx="3838323" cy="1104483"/>
          </a:xfrm>
          <a:prstGeom prst="rect">
            <a:avLst/>
          </a:prstGeom>
        </p:spPr>
        <p:txBody>
          <a:bodyPr lIns="91438" tIns="91438" rIns="91438" bIns="91438" anchor="t"/>
          <a:lstStyle>
            <a:lvl1pPr algn="ctr">
              <a:defRPr spc="-100" sz="6000">
                <a:latin typeface="Golos Text"/>
                <a:ea typeface="Golos Text"/>
                <a:cs typeface="Golos Text"/>
                <a:sym typeface="Golos Text"/>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8" name="PlaceHolder 1"/>
          <p:cNvSpPr txBox="1"/>
          <p:nvPr>
            <p:ph type="title" idx="4294967295"/>
          </p:nvPr>
        </p:nvSpPr>
        <p:spPr>
          <a:xfrm>
            <a:off x="1961999" y="828718"/>
            <a:ext cx="5219282" cy="1342802"/>
          </a:xfrm>
          <a:prstGeom prst="rect">
            <a:avLst/>
          </a:prstGeom>
        </p:spPr>
        <p:txBody>
          <a:bodyPr lIns="91438" tIns="91438" rIns="91438" bIns="91438" anchor="b"/>
          <a:lstStyle>
            <a:lvl1pPr algn="ctr">
              <a:defRPr spc="-100" sz="4000">
                <a:latin typeface="Golos Text"/>
                <a:ea typeface="Golos Text"/>
                <a:cs typeface="Golos Text"/>
                <a:sym typeface="Golos Text"/>
              </a:defRPr>
            </a:lvl1pPr>
          </a:lstStyle>
          <a:p>
            <a:pPr/>
            <a:r>
              <a:t>Introduction</a:t>
            </a:r>
          </a:p>
        </p:txBody>
      </p:sp>
      <p:sp>
        <p:nvSpPr>
          <p:cNvPr id="389" name="PlaceHolder 2"/>
          <p:cNvSpPr txBox="1"/>
          <p:nvPr>
            <p:ph type="body" sz="half" idx="4294967295"/>
          </p:nvPr>
        </p:nvSpPr>
        <p:spPr>
          <a:xfrm>
            <a:off x="1961999" y="2286000"/>
            <a:ext cx="5219282" cy="2028601"/>
          </a:xfrm>
          <a:prstGeom prst="rect">
            <a:avLst/>
          </a:prstGeom>
        </p:spPr>
        <p:txBody>
          <a:bodyPr lIns="91438" tIns="91438" rIns="91438" bIns="91438" anchor="t"/>
          <a:lstStyle>
            <a:lvl1pPr marL="0" indent="0" algn="ctr">
              <a:spcBef>
                <a:spcPts val="0"/>
              </a:spcBef>
              <a:buSzTx/>
              <a:buNone/>
              <a:defRPr spc="-100" sz="1500">
                <a:solidFill>
                  <a:srgbClr val="0A0A0A"/>
                </a:solidFill>
                <a:latin typeface="Commissioner"/>
                <a:ea typeface="Commissioner"/>
                <a:cs typeface="Commissioner"/>
                <a:sym typeface="Commissioner"/>
              </a:defRPr>
            </a:lvl1pPr>
          </a:lstStyle>
          <a:p>
            <a:pPr/>
            <a:r>
              <a:t>This presentation discusses a hybrid approach to traffic flow prediction using a combination of Partial Differential Equations (PDEs) and Physics-Informed Neural Networks (PINNs) / FNO. We aim to address the growing issue of traffic congestion in urban areas by utilizing advanced modeling techniques that improve the accuracy of predictions.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93" name="Google Shape;334;p45"/>
          <p:cNvGrpSpPr/>
          <p:nvPr/>
        </p:nvGrpSpPr>
        <p:grpSpPr>
          <a:xfrm>
            <a:off x="-3" y="0"/>
            <a:ext cx="2473564" cy="4131362"/>
            <a:chOff x="-1" y="0"/>
            <a:chExt cx="2473562" cy="4131361"/>
          </a:xfrm>
        </p:grpSpPr>
        <p:sp>
          <p:nvSpPr>
            <p:cNvPr id="391" name="Google Shape;335;p45"/>
            <p:cNvSpPr/>
            <p:nvPr/>
          </p:nvSpPr>
          <p:spPr>
            <a:xfrm>
              <a:off x="-2" y="1012680"/>
              <a:ext cx="2473564" cy="869762"/>
            </a:xfrm>
            <a:prstGeom prst="rect">
              <a:avLst/>
            </a:prstGeom>
            <a:solidFill>
              <a:srgbClr val="DDDDDD"/>
            </a:solidFill>
            <a:ln w="12700" cap="flat">
              <a:noFill/>
              <a:miter lim="400000"/>
            </a:ln>
            <a:effectLst/>
          </p:spPr>
          <p:txBody>
            <a:bodyPr wrap="square" lIns="0" tIns="0" rIns="0" bIns="0" numCol="1" anchor="ctr">
              <a:noAutofit/>
            </a:bodyPr>
            <a:lstStyle/>
            <a:p>
              <a:pPr>
                <a:defRPr spc="-1">
                  <a:solidFill>
                    <a:srgbClr val="000000"/>
                  </a:solidFill>
                  <a:latin typeface="OpenSymbol"/>
                  <a:ea typeface="OpenSymbol"/>
                  <a:cs typeface="OpenSymbol"/>
                  <a:sym typeface="OpenSymbol"/>
                </a:defRPr>
              </a:pPr>
            </a:p>
          </p:txBody>
        </p:sp>
        <p:sp>
          <p:nvSpPr>
            <p:cNvPr id="392" name="Google Shape;336;p45"/>
            <p:cNvSpPr/>
            <p:nvPr/>
          </p:nvSpPr>
          <p:spPr>
            <a:xfrm flipV="1">
              <a:off x="710999" y="0"/>
              <a:ext cx="362" cy="4131362"/>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394" name="PlaceHolder 1"/>
          <p:cNvSpPr txBox="1"/>
          <p:nvPr>
            <p:ph type="title" idx="4294967295"/>
          </p:nvPr>
        </p:nvSpPr>
        <p:spPr>
          <a:xfrm>
            <a:off x="1514520" y="2038318"/>
            <a:ext cx="4943160" cy="1476002"/>
          </a:xfrm>
          <a:prstGeom prst="rect">
            <a:avLst/>
          </a:prstGeom>
        </p:spPr>
        <p:txBody>
          <a:bodyPr lIns="91438" tIns="91438" rIns="91438" bIns="91438" anchor="t"/>
          <a:lstStyle>
            <a:lvl1pPr>
              <a:defRPr spc="-100" sz="4200">
                <a:latin typeface="Golos Text"/>
                <a:ea typeface="Golos Text"/>
                <a:cs typeface="Golos Text"/>
                <a:sym typeface="Golos Text"/>
              </a:defRPr>
            </a:lvl1pPr>
          </a:lstStyle>
          <a:p>
            <a:pPr/>
            <a:r>
              <a:t>Motivation</a:t>
            </a:r>
          </a:p>
        </p:txBody>
      </p:sp>
      <p:sp>
        <p:nvSpPr>
          <p:cNvPr id="395" name="PlaceHolder 2"/>
          <p:cNvSpPr txBox="1"/>
          <p:nvPr/>
        </p:nvSpPr>
        <p:spPr>
          <a:xfrm>
            <a:off x="1514519" y="1009799"/>
            <a:ext cx="1076040" cy="86652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a:defRPr spc="-100" sz="4200">
                <a:latin typeface="Golos Text"/>
                <a:ea typeface="Golos Text"/>
                <a:cs typeface="Golos Text"/>
                <a:sym typeface="Golos Text"/>
              </a:defRPr>
            </a:lvl1pPr>
          </a:lstStyle>
          <a:p>
            <a:pPr/>
            <a:r>
              <a:t>01</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PlaceHolder 1"/>
          <p:cNvSpPr txBox="1"/>
          <p:nvPr>
            <p:ph type="body" sz="half" idx="4294967295"/>
          </p:nvPr>
        </p:nvSpPr>
        <p:spPr>
          <a:xfrm>
            <a:off x="1695598" y="1762199"/>
            <a:ext cx="5762163" cy="2095203"/>
          </a:xfrm>
          <a:prstGeom prst="rect">
            <a:avLst/>
          </a:prstGeom>
        </p:spPr>
        <p:txBody>
          <a:bodyPr lIns="91438" tIns="91438" rIns="91438" bIns="91438" anchor="t"/>
          <a:lstStyle>
            <a:lvl1pPr marL="0" indent="0">
              <a:spcBef>
                <a:spcPts val="0"/>
              </a:spcBef>
              <a:buSzTx/>
              <a:buNone/>
              <a:defRPr spc="-100">
                <a:solidFill>
                  <a:srgbClr val="0A0A0A"/>
                </a:solidFill>
                <a:latin typeface="Commissioner"/>
                <a:ea typeface="Commissioner"/>
                <a:cs typeface="Commissioner"/>
                <a:sym typeface="Commissioner"/>
              </a:defRPr>
            </a:lvl1pPr>
          </a:lstStyle>
          <a:p>
            <a:pPr/>
            <a:r>
              <a:t>Traffic congestion is a significant issue in urban environments, leading to increased travel times, fuel consumption, and pollution. As cities continue to grow, the challenge of managing traffic flow becomes increasingly critical.</a:t>
            </a:r>
          </a:p>
        </p:txBody>
      </p:sp>
      <p:sp>
        <p:nvSpPr>
          <p:cNvPr id="398" name="PlaceHolder 2"/>
          <p:cNvSpPr txBox="1"/>
          <p:nvPr>
            <p:ph type="title" idx="4294967295"/>
          </p:nvPr>
        </p:nvSpPr>
        <p:spPr>
          <a:xfrm>
            <a:off x="714240" y="466559"/>
            <a:ext cx="7714799" cy="552243"/>
          </a:xfrm>
          <a:prstGeom prst="rect">
            <a:avLst/>
          </a:prstGeom>
        </p:spPr>
        <p:txBody>
          <a:bodyPr lIns="91438" tIns="91438" rIns="91438" bIns="91438" anchor="t"/>
          <a:lstStyle>
            <a:lvl1pPr algn="ctr" defTabSz="868680">
              <a:defRPr spc="-100" sz="2300">
                <a:latin typeface="Golos Text"/>
                <a:ea typeface="Golos Text"/>
                <a:cs typeface="Golos Text"/>
                <a:sym typeface="Golos Text"/>
              </a:defRPr>
            </a:lvl1pPr>
          </a:lstStyle>
          <a:p>
            <a:pPr/>
            <a:r>
              <a:t>Traffic congestion in cities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0" name="PlaceHolder 1"/>
          <p:cNvSpPr txBox="1"/>
          <p:nvPr>
            <p:ph type="title" idx="4294967295"/>
          </p:nvPr>
        </p:nvSpPr>
        <p:spPr>
          <a:xfrm>
            <a:off x="952558" y="1181159"/>
            <a:ext cx="4866844" cy="799922"/>
          </a:xfrm>
          <a:prstGeom prst="rect">
            <a:avLst/>
          </a:prstGeom>
        </p:spPr>
        <p:txBody>
          <a:bodyPr lIns="91438" tIns="91438" rIns="91438" bIns="91438" anchor="b"/>
          <a:lstStyle>
            <a:lvl1pPr defTabSz="795527">
              <a:lnSpc>
                <a:spcPct val="80000"/>
              </a:lnSpc>
              <a:defRPr spc="-100" sz="2200">
                <a:latin typeface="Golos Text"/>
                <a:ea typeface="Golos Text"/>
                <a:cs typeface="Golos Text"/>
                <a:sym typeface="Golos Text"/>
              </a:defRPr>
            </a:lvl1pPr>
          </a:lstStyle>
          <a:p>
            <a:pPr/>
            <a:r>
              <a:t>Need for improved management solutions</a:t>
            </a:r>
          </a:p>
        </p:txBody>
      </p:sp>
      <p:sp>
        <p:nvSpPr>
          <p:cNvPr id="401" name="PlaceHolder 2"/>
          <p:cNvSpPr txBox="1"/>
          <p:nvPr>
            <p:ph type="body" sz="quarter" idx="4294967295"/>
          </p:nvPr>
        </p:nvSpPr>
        <p:spPr>
          <a:xfrm>
            <a:off x="952558" y="2114638"/>
            <a:ext cx="4866844" cy="1847522"/>
          </a:xfrm>
          <a:prstGeom prst="rect">
            <a:avLst/>
          </a:prstGeom>
        </p:spPr>
        <p:txBody>
          <a:bodyPr lIns="91438" tIns="91438" rIns="91438" bIns="91438" anchor="t"/>
          <a:lstStyle>
            <a:lvl1pPr marL="0" indent="0">
              <a:spcBef>
                <a:spcPts val="0"/>
              </a:spcBef>
              <a:buSzTx/>
              <a:buNone/>
              <a:defRPr spc="-100">
                <a:solidFill>
                  <a:srgbClr val="0A0A0A"/>
                </a:solidFill>
                <a:latin typeface="Commissioner"/>
                <a:ea typeface="Commissioner"/>
                <a:cs typeface="Commissioner"/>
                <a:sym typeface="Commissioner"/>
              </a:defRPr>
            </a:lvl1pPr>
          </a:lstStyle>
          <a:p>
            <a:pPr/>
            <a:r>
              <a:t>Current traffic management solutions often fall short of effectively addressing congestion. Advanced predictive models that integrate machine learning and PDEs can provide better insights and real-time data to improve traffic flow management.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3" name="PlaceHolder 1"/>
          <p:cNvSpPr txBox="1"/>
          <p:nvPr>
            <p:ph type="title" idx="4294967295"/>
          </p:nvPr>
        </p:nvSpPr>
        <p:spPr>
          <a:xfrm>
            <a:off x="4086359" y="542880"/>
            <a:ext cx="4219202" cy="1199880"/>
          </a:xfrm>
          <a:prstGeom prst="rect">
            <a:avLst/>
          </a:prstGeom>
        </p:spPr>
        <p:txBody>
          <a:bodyPr lIns="91438" tIns="91438" rIns="91438" bIns="91438" anchor="b"/>
          <a:lstStyle>
            <a:lvl1pPr algn="r" defTabSz="896111">
              <a:defRPr spc="-100" sz="3100">
                <a:latin typeface="Golos Text"/>
                <a:ea typeface="Golos Text"/>
                <a:cs typeface="Golos Text"/>
                <a:sym typeface="Golos Text"/>
              </a:defRPr>
            </a:lvl1pPr>
          </a:lstStyle>
          <a:p>
            <a:pPr/>
            <a:r>
              <a:t>Combination of machine learning and PDEs</a:t>
            </a:r>
          </a:p>
        </p:txBody>
      </p:sp>
      <p:sp>
        <p:nvSpPr>
          <p:cNvPr id="404" name="PlaceHolder 2"/>
          <p:cNvSpPr txBox="1"/>
          <p:nvPr>
            <p:ph type="body" sz="half" idx="4294967295"/>
          </p:nvPr>
        </p:nvSpPr>
        <p:spPr>
          <a:xfrm>
            <a:off x="4086359" y="1752480"/>
            <a:ext cx="4219202" cy="2590562"/>
          </a:xfrm>
          <a:prstGeom prst="rect">
            <a:avLst/>
          </a:prstGeom>
        </p:spPr>
        <p:txBody>
          <a:bodyPr lIns="91438" tIns="91438" rIns="91438" bIns="91438" anchor="t"/>
          <a:lstStyle>
            <a:lvl1pPr marL="0" indent="0" algn="r">
              <a:lnSpc>
                <a:spcPct val="90000"/>
              </a:lnSpc>
              <a:spcBef>
                <a:spcPts val="0"/>
              </a:spcBef>
              <a:buSzTx/>
              <a:buNone/>
              <a:defRPr spc="-100">
                <a:solidFill>
                  <a:srgbClr val="0A0A0A"/>
                </a:solidFill>
                <a:latin typeface="Commissioner"/>
                <a:ea typeface="Commissioner"/>
                <a:cs typeface="Commissioner"/>
                <a:sym typeface="Commissioner"/>
              </a:defRPr>
            </a:lvl1pPr>
          </a:lstStyle>
          <a:p>
            <a:pPr/>
            <a:r>
              <a:t>The integration of machine learning techniques with Partial Differential Equations (PDEs) presents a powerful approach to traffic flow prediction. By leveraging the mathematical models provided by PDEs, particularly the Lighthill-Whitham-Richards (LWR) model, we can simulate traffic dynamics effectively. Machine learning algorithms, especially Physics-Informed Neural Networks (PINNs), can then refine these simulations by learning from historical traffic data, making predictions more accurate and responsive to real-world conditions.</a:t>
            </a:r>
          </a:p>
        </p:txBody>
      </p:sp>
      <p:pic>
        <p:nvPicPr>
          <p:cNvPr id="405" name="Google Shape;329;p44" descr="Google Shape;329;p44"/>
          <p:cNvPicPr>
            <a:picLocks noChangeAspect="1"/>
          </p:cNvPicPr>
          <p:nvPr/>
        </p:nvPicPr>
        <p:blipFill>
          <a:blip r:embed="rId2">
            <a:extLst/>
          </a:blip>
          <a:srcRect l="21541" t="0" r="21541" b="0"/>
          <a:stretch>
            <a:fillRect/>
          </a:stretch>
        </p:blipFill>
        <p:spPr>
          <a:xfrm>
            <a:off x="592198" y="544320"/>
            <a:ext cx="3311644" cy="3883682"/>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09" name="Google Shape;397;p50"/>
          <p:cNvGrpSpPr/>
          <p:nvPr/>
        </p:nvGrpSpPr>
        <p:grpSpPr>
          <a:xfrm>
            <a:off x="6669360" y="0"/>
            <a:ext cx="2473563" cy="4131362"/>
            <a:chOff x="0" y="0"/>
            <a:chExt cx="2473562" cy="4131361"/>
          </a:xfrm>
        </p:grpSpPr>
        <p:sp>
          <p:nvSpPr>
            <p:cNvPr id="407" name="Google Shape;398;p50"/>
            <p:cNvSpPr/>
            <p:nvPr/>
          </p:nvSpPr>
          <p:spPr>
            <a:xfrm flipH="1">
              <a:off x="0" y="1012679"/>
              <a:ext cx="2473563" cy="869762"/>
            </a:xfrm>
            <a:prstGeom prst="rect">
              <a:avLst/>
            </a:prstGeom>
            <a:solidFill>
              <a:srgbClr val="DDDDDD"/>
            </a:solidFill>
            <a:ln w="12700" cap="flat">
              <a:noFill/>
              <a:miter lim="400000"/>
            </a:ln>
            <a:effectLst/>
          </p:spPr>
          <p:txBody>
            <a:bodyPr wrap="square" lIns="0" tIns="0" rIns="0" bIns="0" numCol="1" anchor="ctr">
              <a:noAutofit/>
            </a:bodyPr>
            <a:lstStyle/>
            <a:p>
              <a:pPr>
                <a:defRPr spc="-1">
                  <a:solidFill>
                    <a:srgbClr val="000000"/>
                  </a:solidFill>
                  <a:latin typeface="OpenSymbol"/>
                  <a:ea typeface="OpenSymbol"/>
                  <a:cs typeface="OpenSymbol"/>
                  <a:sym typeface="OpenSymbol"/>
                </a:defRPr>
              </a:pPr>
            </a:p>
          </p:txBody>
        </p:sp>
        <p:sp>
          <p:nvSpPr>
            <p:cNvPr id="408" name="Google Shape;399;p50"/>
            <p:cNvSpPr/>
            <p:nvPr/>
          </p:nvSpPr>
          <p:spPr>
            <a:xfrm flipV="1">
              <a:off x="1763280" y="0"/>
              <a:ext cx="361" cy="4131362"/>
            </a:xfrm>
            <a:prstGeom prst="line">
              <a:avLst/>
            </a:prstGeom>
            <a:noFill/>
            <a:ln w="9525" cap="flat">
              <a:solidFill>
                <a:srgbClr val="0A0A0A"/>
              </a:solidFill>
              <a:prstDash val="solid"/>
              <a:round/>
            </a:ln>
            <a:effectLst/>
          </p:spPr>
          <p:txBody>
            <a:bodyPr wrap="square" lIns="45718" tIns="45718" rIns="45718" bIns="45718" numCol="1" anchor="t">
              <a:noAutofit/>
            </a:bodyPr>
            <a:lstStyle/>
            <a:p>
              <a:pPr/>
            </a:p>
          </p:txBody>
        </p:sp>
      </p:grpSp>
      <p:sp>
        <p:nvSpPr>
          <p:cNvPr id="410" name="PlaceHolder 1"/>
          <p:cNvSpPr txBox="1"/>
          <p:nvPr>
            <p:ph type="title" idx="4294967295"/>
          </p:nvPr>
        </p:nvSpPr>
        <p:spPr>
          <a:xfrm>
            <a:off x="2057400" y="2038318"/>
            <a:ext cx="5581440" cy="1476002"/>
          </a:xfrm>
          <a:prstGeom prst="rect">
            <a:avLst/>
          </a:prstGeom>
        </p:spPr>
        <p:txBody>
          <a:bodyPr lIns="91438" tIns="91438" rIns="91438" bIns="91438" anchor="t"/>
          <a:lstStyle>
            <a:lvl1pPr algn="r">
              <a:defRPr spc="-100" sz="4200">
                <a:latin typeface="Golos Text"/>
                <a:ea typeface="Golos Text"/>
                <a:cs typeface="Golos Text"/>
                <a:sym typeface="Golos Text"/>
              </a:defRPr>
            </a:lvl1pPr>
          </a:lstStyle>
          <a:p>
            <a:pPr/>
            <a:r>
              <a:t>Methodology</a:t>
            </a:r>
          </a:p>
        </p:txBody>
      </p:sp>
      <p:sp>
        <p:nvSpPr>
          <p:cNvPr id="411" name="PlaceHolder 2"/>
          <p:cNvSpPr txBox="1"/>
          <p:nvPr/>
        </p:nvSpPr>
        <p:spPr>
          <a:xfrm>
            <a:off x="6553080" y="1009799"/>
            <a:ext cx="1076040" cy="866522"/>
          </a:xfrm>
          <a:prstGeom prst="rect">
            <a:avLst/>
          </a:prstGeom>
          <a:ln w="12700">
            <a:miter lim="400000"/>
          </a:ln>
          <a:extLst>
            <a:ext uri="{C572A759-6A51-4108-AA02-DFA0A04FC94B}">
              <ma14:wrappingTextBoxFlag xmlns:ma14="http://schemas.microsoft.com/office/mac/drawingml/2011/main" val="1"/>
            </a:ext>
          </a:extLst>
        </p:spPr>
        <p:txBody>
          <a:bodyPr lIns="91438" tIns="91438" rIns="91438" bIns="91438" anchor="ctr">
            <a:normAutofit fontScale="100000" lnSpcReduction="0"/>
          </a:bodyPr>
          <a:lstStyle>
            <a:lvl1pPr algn="r">
              <a:defRPr spc="-100" sz="4200">
                <a:latin typeface="Golos Text"/>
                <a:ea typeface="Golos Text"/>
                <a:cs typeface="Golos Text"/>
                <a:sym typeface="Golos Text"/>
              </a:defRPr>
            </a:lvl1pPr>
          </a:lstStyle>
          <a:p>
            <a:pPr/>
            <a:r>
              <a:t>02</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PlaceHolder 1"/>
          <p:cNvSpPr txBox="1"/>
          <p:nvPr>
            <p:ph type="title" idx="4294967295"/>
          </p:nvPr>
        </p:nvSpPr>
        <p:spPr>
          <a:xfrm>
            <a:off x="4086359" y="542880"/>
            <a:ext cx="4219202" cy="1199880"/>
          </a:xfrm>
          <a:prstGeom prst="rect">
            <a:avLst/>
          </a:prstGeom>
        </p:spPr>
        <p:txBody>
          <a:bodyPr lIns="91438" tIns="91438" rIns="91438" bIns="91438" anchor="b"/>
          <a:lstStyle>
            <a:lvl1pPr algn="ctr">
              <a:defRPr spc="-100" sz="3200">
                <a:latin typeface="Golos Text"/>
                <a:ea typeface="Golos Text"/>
                <a:cs typeface="Golos Text"/>
                <a:sym typeface="Golos Text"/>
              </a:defRPr>
            </a:lvl1pPr>
          </a:lstStyle>
          <a:p>
            <a:pPr/>
            <a:r>
              <a:t>Data collection and preprocessing</a:t>
            </a:r>
          </a:p>
        </p:txBody>
      </p:sp>
      <p:sp>
        <p:nvSpPr>
          <p:cNvPr id="414" name="PlaceHolder 2"/>
          <p:cNvSpPr txBox="1"/>
          <p:nvPr>
            <p:ph type="body" sz="half" idx="4294967295"/>
          </p:nvPr>
        </p:nvSpPr>
        <p:spPr>
          <a:xfrm>
            <a:off x="4166336" y="1770251"/>
            <a:ext cx="4219201" cy="2590563"/>
          </a:xfrm>
          <a:prstGeom prst="rect">
            <a:avLst/>
          </a:prstGeom>
        </p:spPr>
        <p:txBody>
          <a:bodyPr lIns="91438" tIns="91438" rIns="91438" bIns="91438" anchor="t"/>
          <a:lstStyle>
            <a:lvl1pPr marL="0" indent="0" algn="ctr">
              <a:spcBef>
                <a:spcPts val="0"/>
              </a:spcBef>
              <a:buSzTx/>
              <a:buNone/>
              <a:defRPr spc="-100" sz="1500">
                <a:solidFill>
                  <a:srgbClr val="0A0A0A"/>
                </a:solidFill>
                <a:latin typeface="Commissioner"/>
                <a:ea typeface="Commissioner"/>
                <a:cs typeface="Commissioner"/>
                <a:sym typeface="Commissioner"/>
              </a:defRPr>
            </a:lvl1pPr>
          </a:lstStyle>
          <a:p>
            <a:pPr/>
            <a:r>
              <a:t>To develop an effective predictive model, thorough data collection is essential. This includes gathering traffic density, average speed, and time-series data from various sources such as traffic sensors. Once collected, the data undergoes preprocessing which involves handling missing values, normalizing the data for consistent scales, and ensuring the quality and reliability of the dataset to improve the performance of subsequent modeling techniques.</a:t>
            </a:r>
          </a:p>
        </p:txBody>
      </p:sp>
      <p:pic>
        <p:nvPicPr>
          <p:cNvPr id="415" name="Google Shape;329;p44" descr="Google Shape;329;p44"/>
          <p:cNvPicPr>
            <a:picLocks noChangeAspect="1"/>
          </p:cNvPicPr>
          <p:nvPr/>
        </p:nvPicPr>
        <p:blipFill>
          <a:blip r:embed="rId2">
            <a:extLst/>
          </a:blip>
          <a:srcRect l="21541" t="0" r="21541" b="0"/>
          <a:stretch>
            <a:fillRect/>
          </a:stretch>
        </p:blipFill>
        <p:spPr>
          <a:xfrm>
            <a:off x="592198" y="544320"/>
            <a:ext cx="3311644" cy="388368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7" name="PlaceHolder 1"/>
          <p:cNvSpPr txBox="1"/>
          <p:nvPr>
            <p:ph type="title" idx="4294967295"/>
          </p:nvPr>
        </p:nvSpPr>
        <p:spPr>
          <a:xfrm>
            <a:off x="1962359" y="544357"/>
            <a:ext cx="5219282" cy="1342802"/>
          </a:xfrm>
          <a:prstGeom prst="rect">
            <a:avLst/>
          </a:prstGeom>
        </p:spPr>
        <p:txBody>
          <a:bodyPr lIns="91438" tIns="91438" rIns="91438" bIns="91438" anchor="b"/>
          <a:lstStyle>
            <a:lvl1pPr algn="ctr" defTabSz="807140">
              <a:defRPr spc="-91" sz="3276">
                <a:latin typeface="Golos Text"/>
                <a:ea typeface="Golos Text"/>
                <a:cs typeface="Golos Text"/>
                <a:sym typeface="Golos Text"/>
              </a:defRPr>
            </a:lvl1pPr>
          </a:lstStyle>
          <a:p>
            <a:pPr/>
            <a:r>
              <a:t>Advanced Lighthill-Whitham-Richards (LWR) model</a:t>
            </a:r>
          </a:p>
        </p:txBody>
      </p:sp>
      <p:sp>
        <p:nvSpPr>
          <p:cNvPr id="418" name="PlaceHolder 2"/>
          <p:cNvSpPr txBox="1"/>
          <p:nvPr>
            <p:ph type="body" sz="half" idx="4294967295"/>
          </p:nvPr>
        </p:nvSpPr>
        <p:spPr>
          <a:xfrm>
            <a:off x="1962359" y="2142558"/>
            <a:ext cx="5219282" cy="2028602"/>
          </a:xfrm>
          <a:prstGeom prst="rect">
            <a:avLst/>
          </a:prstGeom>
        </p:spPr>
        <p:txBody>
          <a:bodyPr lIns="91438" tIns="91438" rIns="91438" bIns="91438" anchor="t"/>
          <a:lstStyle/>
          <a:p>
            <a:pPr marL="0" indent="0" algn="ctr" defTabSz="749808">
              <a:spcBef>
                <a:spcPts val="0"/>
              </a:spcBef>
              <a:buSzTx/>
              <a:buNone/>
              <a:defRPr spc="-82" sz="1230">
                <a:solidFill>
                  <a:srgbClr val="0A0A0A"/>
                </a:solidFill>
                <a:latin typeface="Commissioner"/>
                <a:ea typeface="Commissioner"/>
                <a:cs typeface="Commissioner"/>
                <a:sym typeface="Commissioner"/>
              </a:defRPr>
            </a:pPr>
            <a:r>
              <a:t>The basic LWR model has limitations in representing complex traffic senarios, such as heterogenous traffic conditions (such as Diverse vehicles types,Varying speeds, Frequent Intersections).</a:t>
            </a:r>
          </a:p>
          <a:p>
            <a:pPr marL="0" indent="0" algn="ctr" defTabSz="749808">
              <a:spcBef>
                <a:spcPts val="0"/>
              </a:spcBef>
              <a:buSzTx/>
              <a:buNone/>
              <a:defRPr spc="-82" sz="1230">
                <a:solidFill>
                  <a:srgbClr val="0A0A0A"/>
                </a:solidFill>
                <a:latin typeface="Commissioner"/>
                <a:ea typeface="Commissioner"/>
                <a:cs typeface="Commissioner"/>
                <a:sym typeface="Commissioner"/>
              </a:defRPr>
            </a:pPr>
          </a:p>
          <a:p>
            <a:pPr marL="0" indent="0" algn="ctr" defTabSz="749808">
              <a:spcBef>
                <a:spcPts val="0"/>
              </a:spcBef>
              <a:buSzTx/>
              <a:buNone/>
              <a:defRPr spc="-82" sz="1230">
                <a:solidFill>
                  <a:srgbClr val="0A0A0A"/>
                </a:solidFill>
                <a:latin typeface="Commissioner"/>
                <a:ea typeface="Commissioner"/>
                <a:cs typeface="Commissioner"/>
                <a:sym typeface="Commissioner"/>
              </a:defRPr>
            </a:pPr>
            <a:r>
              <a:t>The model treats traffic flow as a continuous flow rather than individual vehicles. </a:t>
            </a:r>
          </a:p>
          <a:p>
            <a:pPr marL="0" indent="0" algn="ctr" defTabSz="749808">
              <a:spcBef>
                <a:spcPts val="0"/>
              </a:spcBef>
              <a:buSzTx/>
              <a:buNone/>
              <a:defRPr spc="-82" sz="1230">
                <a:solidFill>
                  <a:srgbClr val="0A0A0A"/>
                </a:solidFill>
                <a:latin typeface="Commissioner"/>
                <a:ea typeface="Commissioner"/>
                <a:cs typeface="Commissioner"/>
                <a:sym typeface="Commissioner"/>
              </a:defRPr>
            </a:pPr>
            <a:r>
              <a:t>The LWR model is based on the </a:t>
            </a:r>
            <a:r>
              <a:rPr b="1"/>
              <a:t>conservation of vehicles</a:t>
            </a:r>
            <a:r>
              <a:t> and is described by the following </a:t>
            </a:r>
            <a:r>
              <a:rPr b="1"/>
              <a:t>continuity equation</a:t>
            </a:r>
            <a:r>
              <a:t>:</a:t>
            </a:r>
          </a:p>
          <a:p>
            <a:pPr marL="0" indent="0" algn="ctr" defTabSz="749808">
              <a:spcBef>
                <a:spcPts val="0"/>
              </a:spcBef>
              <a:buSzTx/>
              <a:buNone/>
              <a:defRPr spc="-82" sz="1230">
                <a:solidFill>
                  <a:srgbClr val="0A0A0A"/>
                </a:solidFill>
                <a:latin typeface="Commissioner"/>
                <a:ea typeface="Commissioner"/>
                <a:cs typeface="Commissioner"/>
                <a:sym typeface="Commissioner"/>
              </a:defRPr>
            </a:pPr>
          </a:p>
          <a:p>
            <a:pPr marL="0" indent="0" defTabSz="374904">
              <a:spcBef>
                <a:spcPts val="0"/>
              </a:spcBef>
              <a:buClrTx/>
              <a:buSzTx/>
              <a:buNone/>
              <a:defRPr spc="0" sz="1312">
                <a:solidFill>
                  <a:srgbClr val="C3C6D6"/>
                </a:solidFill>
              </a:defRPr>
            </a:pPr>
          </a:p>
        </p:txBody>
      </p:sp>
      <p:pic>
        <p:nvPicPr>
          <p:cNvPr id="419" name="Screenshot 2025-04-01 at 12.30.29 PM.png" descr="Screenshot 2025-04-01 at 12.30.29 PM.png"/>
          <p:cNvPicPr>
            <a:picLocks noChangeAspect="1"/>
          </p:cNvPicPr>
          <p:nvPr/>
        </p:nvPicPr>
        <p:blipFill>
          <a:blip r:embed="rId2">
            <a:extLst/>
          </a:blip>
          <a:stretch>
            <a:fillRect/>
          </a:stretch>
        </p:blipFill>
        <p:spPr>
          <a:xfrm>
            <a:off x="3880345" y="3681838"/>
            <a:ext cx="1135179" cy="57949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ormulating a Research Problem for University Students by Slidesgo">
  <a:themeElements>
    <a:clrScheme name="Formulating a Research Problem for University Students by Slidesgo">
      <a:dk1>
        <a:srgbClr val="0A0A0A"/>
      </a:dk1>
      <a:lt1>
        <a:srgbClr val="F9F9F9"/>
      </a:lt1>
      <a:dk2>
        <a:srgbClr val="A7A7A7"/>
      </a:dk2>
      <a:lt2>
        <a:srgbClr val="535353"/>
      </a:lt2>
      <a:accent1>
        <a:srgbClr val="878887"/>
      </a:accent1>
      <a:accent2>
        <a:srgbClr val="5F6160"/>
      </a:accent2>
      <a:accent3>
        <a:srgbClr val="8F8F8F"/>
      </a:accent3>
      <a:accent4>
        <a:srgbClr val="6E6E6E"/>
      </a:accent4>
      <a:accent5>
        <a:srgbClr val="4D4D4D"/>
      </a:accent5>
      <a:accent6>
        <a:srgbClr val="2B2B2B"/>
      </a:accent6>
      <a:hlink>
        <a:srgbClr val="0000FF"/>
      </a:hlink>
      <a:folHlink>
        <a:srgbClr val="FF00FF"/>
      </a:folHlink>
    </a:clrScheme>
    <a:fontScheme name="Formulating a Research Problem for University Students by Slidesgo">
      <a:majorFont>
        <a:latin typeface="Helvetica"/>
        <a:ea typeface="Helvetica"/>
        <a:cs typeface="Helvetica"/>
      </a:majorFont>
      <a:minorFont>
        <a:latin typeface="Helvetica Neue"/>
        <a:ea typeface="Helvetica Neue"/>
        <a:cs typeface="Helvetica Neue"/>
      </a:minorFont>
    </a:fontScheme>
    <a:fmtScheme name="Formulating a Research Problem for University Students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9F9F9"/>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ormulating a Research Problem for University Students by Slidesgo">
  <a:themeElements>
    <a:clrScheme name="Formulating a Research Problem for University Students by Slidesgo">
      <a:dk1>
        <a:srgbClr val="000000"/>
      </a:dk1>
      <a:lt1>
        <a:srgbClr val="FFFFFF"/>
      </a:lt1>
      <a:dk2>
        <a:srgbClr val="A7A7A7"/>
      </a:dk2>
      <a:lt2>
        <a:srgbClr val="535353"/>
      </a:lt2>
      <a:accent1>
        <a:srgbClr val="878887"/>
      </a:accent1>
      <a:accent2>
        <a:srgbClr val="5F6160"/>
      </a:accent2>
      <a:accent3>
        <a:srgbClr val="8F8F8F"/>
      </a:accent3>
      <a:accent4>
        <a:srgbClr val="6E6E6E"/>
      </a:accent4>
      <a:accent5>
        <a:srgbClr val="4D4D4D"/>
      </a:accent5>
      <a:accent6>
        <a:srgbClr val="2B2B2B"/>
      </a:accent6>
      <a:hlink>
        <a:srgbClr val="0000FF"/>
      </a:hlink>
      <a:folHlink>
        <a:srgbClr val="FF00FF"/>
      </a:folHlink>
    </a:clrScheme>
    <a:fontScheme name="Formulating a Research Problem for University Students by Slidesgo">
      <a:majorFont>
        <a:latin typeface="Helvetica"/>
        <a:ea typeface="Helvetica"/>
        <a:cs typeface="Helvetica"/>
      </a:majorFont>
      <a:minorFont>
        <a:latin typeface="Helvetica Neue"/>
        <a:ea typeface="Helvetica Neue"/>
        <a:cs typeface="Helvetica Neue"/>
      </a:minorFont>
    </a:fontScheme>
    <a:fmtScheme name="Formulating a Research Problem for University Students by Slidesg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9F9F9"/>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A0A0A"/>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