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slides/slide2.xml" ContentType="application/vnd.openxmlformats-officedocument.presentationml.slide+xml"/>
  <Override PartName="/ppt/notesSlides/notesSlide.xml" ContentType="application/vnd.openxmlformats-officedocument.presentationml.notesSlide+xml"/>
  <Override PartName="/ppt/slides/slide3.xml" ContentType="application/vnd.openxmlformats-officedocument.presentationml.slide+xml"/>
  <Override PartName="/ppt/notesSlides/notesSlide2.xml" ContentType="application/vnd.openxmlformats-officedocument.presentationml.notesSlide+xml"/>
  <Override PartName="/ppt/slides/slide4.xml" ContentType="application/vnd.openxmlformats-officedocument.presentationml.slide+xml"/>
  <Override PartName="/ppt/notesSlides/notesSlide3.xml" ContentType="application/vnd.openxmlformats-officedocument.presentationml.notesSlide+xml"/>
  <Override PartName="/ppt/slides/slide5.xml" ContentType="application/vnd.openxmlformats-officedocument.presentationml.slide+xml"/>
  <Override PartName="/ppt/notesSlides/notesSlide4.xml" ContentType="application/vnd.openxmlformats-officedocument.presentationml.notesSlide+xml"/>
  <Override PartName="/ppt/slides/slide6.xml" ContentType="application/vnd.openxmlformats-officedocument.presentationml.slide+xml"/>
  <Override PartName="/ppt/notesSlides/notesSlide5.xml" ContentType="application/vnd.openxmlformats-officedocument.presentationml.notesSlide+xml"/>
  <Override PartName="/ppt/slides/slide7.xml" ContentType="application/vnd.openxmlformats-officedocument.presentationml.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p15="http://schemas.microsoft.com/office/powerpoint/2012/mai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elId0"/>
    <p:sldId id="258" r:id="RelId1"/>
    <p:sldId id="259" r:id="RelId2"/>
    <p:sldId id="260" r:id="RelId3"/>
    <p:sldId id="261" r:id="RelId4"/>
    <p:sldId id="262" r:id="Rel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34580" autoAdjust="0"/>
    <p:restoredTop sz="86410" autoAdjust="0"/>
  </p:normalViewPr>
  <p:slideViewPr>
    <p:cSldViewPr snapToGrid="0" snapToObjects="1">
      <p:cViewPr varScale="1">
        <p:scale>
          <a:sx n="72" d="100"/>
          <a:sy n="72" d="100"/>
        </p:scale>
        <p:origin x="84" y="75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&#65279;<?xml version="1.0" encoding="utf-8"?><Relationships xmlns="http://schemas.openxmlformats.org/package/2006/relationships"><Relationship Type="http://schemas.openxmlformats.org/officeDocument/2006/relationships/presProps" Target="presProps.xml" Id="rId3" /><Relationship Type="http://schemas.openxmlformats.org/officeDocument/2006/relationships/slide" Target="slides/slide1.xml" Id="rId2" /><Relationship Type="http://schemas.openxmlformats.org/officeDocument/2006/relationships/slideMaster" Target="slideMasters/slideMaster1.xml" Id="rId1" /><Relationship Type="http://schemas.openxmlformats.org/officeDocument/2006/relationships/tableStyles" Target="tableStyles.xml" Id="rId6" /><Relationship Type="http://schemas.openxmlformats.org/officeDocument/2006/relationships/theme" Target="theme/theme1.xml" Id="rId5" /><Relationship Type="http://schemas.openxmlformats.org/officeDocument/2006/relationships/viewProps" Target="viewProps.xml" Id="rId4" /><Relationship Type="http://schemas.openxmlformats.org/officeDocument/2006/relationships/slide" Target="/ppt/slides/slide2.xml" Id="RelId0" /><Relationship Type="http://schemas.openxmlformats.org/officeDocument/2006/relationships/slide" Target="/ppt/slides/slide3.xml" Id="RelId1" /><Relationship Type="http://schemas.openxmlformats.org/officeDocument/2006/relationships/slide" Target="/ppt/slides/slide4.xml" Id="RelId2" /><Relationship Type="http://schemas.openxmlformats.org/officeDocument/2006/relationships/slide" Target="/ppt/slides/slide5.xml" Id="RelId3" /><Relationship Type="http://schemas.openxmlformats.org/officeDocument/2006/relationships/slide" Target="/ppt/slides/slide6.xml" Id="RelId4" /><Relationship Type="http://schemas.openxmlformats.org/officeDocument/2006/relationships/slide" Target="/ppt/slides/slide7.xml" Id="RelId5" /></Relationships>
</file>

<file path=ppt/notesSlides/notesSlide.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textbox</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Pcs</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value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clusteredBarChart</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2.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3.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4.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5.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pivotTable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actionButton</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notesSlides/notesSlide6.xml><?xml version="1.0" encoding="utf-8"?>
<p:notes xmlns:p="http://schemas.openxmlformats.org/presentationml/2006/main">
  <p:cSld>
    <p:spTree>
      <p:nvGrpSpPr>
        <p:cNvPr id="1" name=""/>
        <p:cNvGrpSpPr/>
        <p:nvPr/>
      </p:nvGrpSpPr>
      <p:grpSpPr/>
      <p:sp>
        <p:nvSpPr>
          <p:cNvPr id="2" name="Slide Text"/>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card</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Pcs Last Year Sales &amp; Current Year </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Sales Inv Amt Last Year  &amp; Current Year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slicer</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a:p xmlns:a="http://schemas.openxmlformats.org/drawingml/2006/main">
            <a:r>
              <a:rPr b="1" dirty="0"/>
              <a:t>shape</a:t>
            </a:r>
            <a:endParaRPr dirty="0"/>
          </a:p>
          <a:p xmlns:a="http://schemas.openxmlformats.org/drawingml/2006/main">
            <a:r>
              <a:rPr b="0" dirty="0"/>
              <a:t>No alt text provided</a:t>
            </a:r>
            <a:endParaRPr dirty="0"/>
          </a:p>
          <a:p xmlns:a="http://schemas.openxmlformats.org/drawingml/2006/main">
            <a:r>
              <a:rPr b="0" dirty="0"/>
              <a:t/>
            </a:r>
            <a:endParaRPr dirty="0"/>
          </a:p>
        </p:txBody>
      </p:sp>
    </p:spTree>
    <p:clrMapOvr>
      <a:masterClrMapping xmlns:a="http://schemas.openxmlformats.org/drawingml/2006/main"/>
    </p:clrMapOvr>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11/25/2020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11/25/2020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11/25/2020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11/25/2020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11/25/2020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p14="http://schemas.microsoft.com/office/powerpoint/2010/main"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11/25/2020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Relationships xmlns="http://schemas.openxmlformats.org/package/2006/relationships"><Relationship Type="http://schemas.openxmlformats.org/officeDocument/2006/relationships/image" Target="../media/image1.png" Id="rId2" /><Relationship Type="http://schemas.openxmlformats.org/officeDocument/2006/relationships/slideLayout" Target="../slideLayouts/slideLayout7.xml" Id="rId1" /><Relationship Type="http://schemas.openxmlformats.org/officeDocument/2006/relationships/image" Target="../media/image3.png" Id="rId5" /><Relationship Type="http://schemas.openxmlformats.org/officeDocument/2006/relationships/image" Target="../media/image2.png" Id="rId4" /><Relationship Type="http://schemas.openxmlformats.org/officeDocument/2006/relationships/hyperlink" Target="https://app.powerbi.com/groups/me/reports/b377ea58-d397-47cf-b01a-6aecdafd6948?pbi_source=PowerPoint" TargetMode="External" Id="coverSlideHpLink" /></Relationships>
</file>

<file path=ppt/slides/_rels/slide2.xml.rels>&#65279;<?xml version="1.0" encoding="utf-8"?><Relationships xmlns="http://schemas.openxmlformats.org/package/2006/relationships"><Relationship Type="http://schemas.openxmlformats.org/officeDocument/2006/relationships/notesSlide" Target="/ppt/notesSlides/notesSlide.xml" Id="R938ea027dbdf47ff" /><Relationship Type="http://schemas.openxmlformats.org/officeDocument/2006/relationships/slideLayout" Target="/ppt/slideLayouts/slideLayout8.xml" Id="R1965d59399764272" /><Relationship Type="http://schemas.openxmlformats.org/officeDocument/2006/relationships/hyperlink" Target="https://app.powerbi.com/groups/me/reports/b377ea58-d397-47cf-b01a-6aecdafd6948/?pbi_source=PowerPoint" TargetMode="External" Id="RelId0" /><Relationship Type="http://schemas.openxmlformats.org/officeDocument/2006/relationships/image" Target="/ppt/media/image4.png" Id="imgId93378494" /></Relationships>
</file>

<file path=ppt/slides/_rels/slide3.xml.rels>&#65279;<?xml version="1.0" encoding="utf-8"?><Relationships xmlns="http://schemas.openxmlformats.org/package/2006/relationships"><Relationship Type="http://schemas.openxmlformats.org/officeDocument/2006/relationships/notesSlide" Target="/ppt/notesSlides/notesSlide2.xml" Id="Rc5c374ff54494f80" /><Relationship Type="http://schemas.openxmlformats.org/officeDocument/2006/relationships/slideLayout" Target="/ppt/slideLayouts/slideLayout8.xml" Id="R81e75dfe73ea48ed" /><Relationship Type="http://schemas.openxmlformats.org/officeDocument/2006/relationships/hyperlink" Target="https://app.powerbi.com/groups/me/reports/b377ea58-d397-47cf-b01a-6aecdafd6948/?pbi_source=PowerPoint" TargetMode="External" Id="RelId1" /><Relationship Type="http://schemas.openxmlformats.org/officeDocument/2006/relationships/image" Target="/ppt/media/image5.png" Id="imgId93378495" /></Relationships>
</file>

<file path=ppt/slides/_rels/slide4.xml.rels>&#65279;<?xml version="1.0" encoding="utf-8"?><Relationships xmlns="http://schemas.openxmlformats.org/package/2006/relationships"><Relationship Type="http://schemas.openxmlformats.org/officeDocument/2006/relationships/notesSlide" Target="/ppt/notesSlides/notesSlide3.xml" Id="R948dcb1a84434a36" /><Relationship Type="http://schemas.openxmlformats.org/officeDocument/2006/relationships/slideLayout" Target="/ppt/slideLayouts/slideLayout8.xml" Id="Ra8ab51c973da4a8a" /><Relationship Type="http://schemas.openxmlformats.org/officeDocument/2006/relationships/hyperlink" Target="https://app.powerbi.com/groups/me/reports/b377ea58-d397-47cf-b01a-6aecdafd6948/?pbi_source=PowerPoint" TargetMode="External" Id="RelId2" /><Relationship Type="http://schemas.openxmlformats.org/officeDocument/2006/relationships/image" Target="/ppt/media/image6.png" Id="imgId93378496" /></Relationships>
</file>

<file path=ppt/slides/_rels/slide5.xml.rels>&#65279;<?xml version="1.0" encoding="utf-8"?><Relationships xmlns="http://schemas.openxmlformats.org/package/2006/relationships"><Relationship Type="http://schemas.openxmlformats.org/officeDocument/2006/relationships/notesSlide" Target="/ppt/notesSlides/notesSlide4.xml" Id="Rb9dc401817ef4778" /><Relationship Type="http://schemas.openxmlformats.org/officeDocument/2006/relationships/slideLayout" Target="/ppt/slideLayouts/slideLayout8.xml" Id="R17eb704a5d2f4704" /><Relationship Type="http://schemas.openxmlformats.org/officeDocument/2006/relationships/hyperlink" Target="https://app.powerbi.com/groups/me/reports/b377ea58-d397-47cf-b01a-6aecdafd6948/?pbi_source=PowerPoint" TargetMode="External" Id="RelId3" /><Relationship Type="http://schemas.openxmlformats.org/officeDocument/2006/relationships/image" Target="/ppt/media/image7.png" Id="imgId93378497" /></Relationships>
</file>

<file path=ppt/slides/_rels/slide6.xml.rels>&#65279;<?xml version="1.0" encoding="utf-8"?><Relationships xmlns="http://schemas.openxmlformats.org/package/2006/relationships"><Relationship Type="http://schemas.openxmlformats.org/officeDocument/2006/relationships/notesSlide" Target="/ppt/notesSlides/notesSlide5.xml" Id="R94bf0f72cac8404a" /><Relationship Type="http://schemas.openxmlformats.org/officeDocument/2006/relationships/slideLayout" Target="/ppt/slideLayouts/slideLayout8.xml" Id="Rf468e737bd53478f" /><Relationship Type="http://schemas.openxmlformats.org/officeDocument/2006/relationships/hyperlink" Target="https://app.powerbi.com/groups/me/reports/b377ea58-d397-47cf-b01a-6aecdafd6948/?pbi_source=PowerPoint" TargetMode="External" Id="RelId4" /><Relationship Type="http://schemas.openxmlformats.org/officeDocument/2006/relationships/image" Target="/ppt/media/image8.png" Id="imgId93378498" /></Relationships>
</file>

<file path=ppt/slides/_rels/slide7.xml.rels>&#65279;<?xml version="1.0" encoding="utf-8"?><Relationships xmlns="http://schemas.openxmlformats.org/package/2006/relationships"><Relationship Type="http://schemas.openxmlformats.org/officeDocument/2006/relationships/notesSlide" Target="/ppt/notesSlides/notesSlide6.xml" Id="Rcaf0623a4b7f4f6f" /><Relationship Type="http://schemas.openxmlformats.org/officeDocument/2006/relationships/slideLayout" Target="/ppt/slideLayouts/slideLayout8.xml" Id="Re9a3f6a77a264ce1" /><Relationship Type="http://schemas.openxmlformats.org/officeDocument/2006/relationships/hyperlink" Target="https://app.powerbi.com/groups/me/reports/b377ea58-d397-47cf-b01a-6aecdafd6948/?pbi_source=PowerPoint" TargetMode="External" Id="RelId5" /><Relationship Type="http://schemas.openxmlformats.org/officeDocument/2006/relationships/image" Target="/ppt/media/image9.png" Id="imgId93378499" /></Relationships>
</file>

<file path=ppt/slides/slide1.xml><?xml version="1.0" encoding="utf-8"?>
<p:sld xmlns:adec="http://schemas.microsoft.com/office/drawing/2017/decorative" xmlns:a14="http://schemas.microsoft.com/office/drawing/2010/main" xmlns:p14="http://schemas.microsoft.com/office/powerpoint/2010/main"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Sales report</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coverSlideHpLink"/>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6/11/2025 7:09:28 AM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6/11/2025 7:06:36 AM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p="http://schemas.openxmlformats.org/presentationml/2006/main">
  <p:cSld>
    <p:spTree>
      <p:nvGrpSpPr>
        <p:cNvPr id="1" name=""/>
        <p:cNvGrpSpPr/>
        <p:nvPr/>
      </p:nvGrpSpPr>
      <p:grpSpPr/>
      <p:pic>
        <p:nvPicPr>
          <p:cNvPr id="3" name="Picture" title="This slide contains the following visuals: shape ,shape ,shape ,slicer ,slicer ,slicer ,slicer ,slicer ,slicer ,card ,card ,textbox ,shape ,textbox ,shape ,textbox ,shape ,textbox ,shape ,textbox ,shape ,Sales Pcs ,Sales value ,Sales Pcs ,Sales value ,Sales Pcs ,Sales value ,Sales Pcs ,Sales value ,clusteredBarChart. Please refer to the notes on this slide for details">
            <a:hlinkClick xmlns:r="http://schemas.openxmlformats.org/officeDocument/2006/relationships" xmlns:a="http://schemas.openxmlformats.org/drawingml/2006/main" r:id="RelId0"/>
          </p:cNvPr>
          <p:cNvPicPr>
            <a:picLocks xmlns:a="http://schemas.openxmlformats.org/drawingml/2006/main" noChangeAspect="1"/>
          </p:cNvPicPr>
          <p:nvPr/>
        </p:nvPicPr>
        <p:blipFill>
          <a:blip xmlns:r="http://schemas.openxmlformats.org/officeDocument/2006/relationships" xmlns:a="http://schemas.openxmlformats.org/drawingml/2006/main" r:embed="imgId93378494"/>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Over View</a:t>
            </a:r>
          </a:p>
        </p:txBody>
      </p:sp>
    </p:spTree>
    <p:clrMapOvr>
      <a:masterClrMapping xmlns:a="http://schemas.openxmlformats.org/drawingml/2006/main"/>
    </p:clrMapOvr>
  </p:cSld>
</p:sld>
</file>

<file path=ppt/slides/slide3.xml><?xml version="1.0" encoding="utf-8"?>
<p:sld xmlns:p="http://schemas.openxmlformats.org/presentationml/2006/main">
  <p:cSld>
    <p:spTree>
      <p:nvGrpSpPr>
        <p:cNvPr id="1" name=""/>
        <p:cNvGrpSpPr/>
        <p:nvPr/>
      </p:nvGrpSpPr>
      <p:grpSpPr/>
      <p:pic>
        <p:nvPicPr>
          <p:cNvPr id="3" name="Picture" title="This slide contains the following visuals: shape ,shape ,shape ,pivotTable ,slicer ,slicer ,slicer ,slicer ,card ,card ,slicer ,slicer ,card ,card ,card. Please refer to the notes on this slide for details">
            <a:hlinkClick xmlns:r="http://schemas.openxmlformats.org/officeDocument/2006/relationships" xmlns:a="http://schemas.openxmlformats.org/drawingml/2006/main" r:id="RelId1"/>
          </p:cNvPr>
          <p:cNvPicPr>
            <a:picLocks xmlns:a="http://schemas.openxmlformats.org/drawingml/2006/main" noChangeAspect="1"/>
          </p:cNvPicPr>
          <p:nvPr/>
        </p:nvPicPr>
        <p:blipFill>
          <a:blip xmlns:r="http://schemas.openxmlformats.org/officeDocument/2006/relationships" xmlns:a="http://schemas.openxmlformats.org/drawingml/2006/main" r:embed="imgId93378495"/>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PJ wise report</a:t>
            </a:r>
          </a:p>
        </p:txBody>
      </p:sp>
    </p:spTree>
    <p:clrMapOvr>
      <a:masterClrMapping xmlns:a="http://schemas.openxmlformats.org/drawingml/2006/main"/>
    </p:clrMapOvr>
  </p:cSld>
</p:sld>
</file>

<file path=ppt/slides/slide4.xml><?xml version="1.0" encoding="utf-8"?>
<p:sld xmlns:p="http://schemas.openxmlformats.org/presentationml/2006/main">
  <p:cSld>
    <p:spTree>
      <p:nvGrpSpPr>
        <p:cNvPr id="1" name=""/>
        <p:cNvGrpSpPr/>
        <p:nvPr/>
      </p:nvGrpSpPr>
      <p:grpSpPr/>
      <p:pic>
        <p:nvPicPr>
          <p:cNvPr id="3" name="Picture" title="This slide contains the following visuals: shape ,shape ,shape ,pivotTable ,slicer ,slicer ,slicer ,card ,card ,card ,card ,card ,slicer ,slicer ,slicer. Please refer to the notes on this slide for details">
            <a:hlinkClick xmlns:r="http://schemas.openxmlformats.org/officeDocument/2006/relationships" xmlns:a="http://schemas.openxmlformats.org/drawingml/2006/main" r:id="RelId2"/>
          </p:cNvPr>
          <p:cNvPicPr>
            <a:picLocks xmlns:a="http://schemas.openxmlformats.org/drawingml/2006/main" noChangeAspect="1"/>
          </p:cNvPicPr>
          <p:nvPr/>
        </p:nvPicPr>
        <p:blipFill>
          <a:blip xmlns:r="http://schemas.openxmlformats.org/officeDocument/2006/relationships" xmlns:a="http://schemas.openxmlformats.org/drawingml/2006/main" r:embed="imgId93378496"/>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Date Wise Invoice report</a:t>
            </a:r>
          </a:p>
        </p:txBody>
      </p:sp>
    </p:spTree>
    <p:clrMapOvr>
      <a:masterClrMapping xmlns:a="http://schemas.openxmlformats.org/drawingml/2006/main"/>
    </p:clrMapOvr>
  </p:cSld>
</p:sld>
</file>

<file path=ppt/slides/slide5.xml><?xml version="1.0" encoding="utf-8"?>
<p:sld xmlns:p="http://schemas.openxmlformats.org/presentationml/2006/main">
  <p:cSld>
    <p:spTree>
      <p:nvGrpSpPr>
        <p:cNvPr id="1" name=""/>
        <p:cNvGrpSpPr/>
        <p:nvPr/>
      </p:nvGrpSpPr>
      <p:grpSpPr/>
      <p:pic>
        <p:nvPicPr>
          <p:cNvPr id="3" name="Picture" title="This slide contains the following visuals: shape ,shape ,shape ,slicer ,slicer ,slicer ,card ,card ,card ,card ,card ,slicer ,slicer ,slicer ,pivotTable. Please refer to the notes on this slide for details">
            <a:hlinkClick xmlns:r="http://schemas.openxmlformats.org/officeDocument/2006/relationships" xmlns:a="http://schemas.openxmlformats.org/drawingml/2006/main" r:id="RelId3"/>
          </p:cNvPr>
          <p:cNvPicPr>
            <a:picLocks xmlns:a="http://schemas.openxmlformats.org/drawingml/2006/main" noChangeAspect="1"/>
          </p:cNvPicPr>
          <p:nvPr/>
        </p:nvPicPr>
        <p:blipFill>
          <a:blip xmlns:r="http://schemas.openxmlformats.org/officeDocument/2006/relationships" xmlns:a="http://schemas.openxmlformats.org/drawingml/2006/main" r:embed="imgId93378497"/>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Product Wise</a:t>
            </a:r>
          </a:p>
        </p:txBody>
      </p:sp>
    </p:spTree>
    <p:clrMapOvr>
      <a:masterClrMapping xmlns:a="http://schemas.openxmlformats.org/drawingml/2006/main"/>
    </p:clrMapOvr>
  </p:cSld>
</p:sld>
</file>

<file path=ppt/slides/slide6.xml><?xml version="1.0" encoding="utf-8"?>
<p:sld xmlns:p="http://schemas.openxmlformats.org/presentationml/2006/main">
  <p:cSld>
    <p:spTree>
      <p:nvGrpSpPr>
        <p:cNvPr id="1" name=""/>
        <p:cNvGrpSpPr/>
        <p:nvPr/>
      </p:nvGrpSpPr>
      <p:grpSpPr/>
      <p:pic>
        <p:nvPicPr>
          <p:cNvPr id="3" name="Picture" title="This slide contains the following visuals: shape ,shape ,shape ,pivotTable ,card ,slicer ,slicer ,slicer ,slicer ,slicer ,slicer ,card ,actionButton. Please refer to the notes on this slide for details">
            <a:hlinkClick xmlns:r="http://schemas.openxmlformats.org/officeDocument/2006/relationships" xmlns:a="http://schemas.openxmlformats.org/drawingml/2006/main" r:id="RelId4"/>
          </p:cNvPr>
          <p:cNvPicPr>
            <a:picLocks xmlns:a="http://schemas.openxmlformats.org/drawingml/2006/main" noChangeAspect="1"/>
          </p:cNvPicPr>
          <p:nvPr/>
        </p:nvPicPr>
        <p:blipFill>
          <a:blip xmlns:r="http://schemas.openxmlformats.org/officeDocument/2006/relationships" xmlns:a="http://schemas.openxmlformats.org/drawingml/2006/main" r:embed="imgId93378498"/>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Ticket Size</a:t>
            </a:r>
          </a:p>
        </p:txBody>
      </p:sp>
    </p:spTree>
    <p:clrMapOvr>
      <a:masterClrMapping xmlns:a="http://schemas.openxmlformats.org/drawingml/2006/main"/>
    </p:clrMapOvr>
  </p:cSld>
</p:sld>
</file>

<file path=ppt/slides/slide7.xml><?xml version="1.0" encoding="utf-8"?>
<p:sld xmlns:p="http://schemas.openxmlformats.org/presentationml/2006/main">
  <p:cSld>
    <p:spTree>
      <p:nvGrpSpPr>
        <p:cNvPr id="1" name=""/>
        <p:cNvGrpSpPr/>
        <p:nvPr/>
      </p:nvGrpSpPr>
      <p:grpSpPr/>
      <p:pic>
        <p:nvPicPr>
          <p:cNvPr id="3" name="Picture" title="This slide contains the following visuals: slicer ,slicer ,slicer ,card ,card ,slicer ,Sales Pcs Last Year Sales &amp; Current Year  ,Sales Inv Amt Last Year  &amp; Current Year ,slicer ,slicer ,shape ,shape ,shape ,shape. Please refer to the notes on this slide for details">
            <a:hlinkClick xmlns:r="http://schemas.openxmlformats.org/officeDocument/2006/relationships" xmlns:a="http://schemas.openxmlformats.org/drawingml/2006/main" r:id="RelId5"/>
          </p:cNvPr>
          <p:cNvPicPr>
            <a:picLocks xmlns:a="http://schemas.openxmlformats.org/drawingml/2006/main" noChangeAspect="1"/>
          </p:cNvPicPr>
          <p:nvPr/>
        </p:nvPicPr>
        <p:blipFill>
          <a:blip xmlns:r="http://schemas.openxmlformats.org/officeDocument/2006/relationships" xmlns:a="http://schemas.openxmlformats.org/drawingml/2006/main" r:embed="imgId93378499"/>
          <a:stretch xmlns:a="http://schemas.openxmlformats.org/drawingml/2006/main">
            <a:fillRect/>
          </a:stretch>
        </p:blipFill>
        <p:spPr>
          <a:xfrm xmlns:a="http://schemas.openxmlformats.org/drawingml/2006/main">
            <a:off x="76200" y="0"/>
            <a:ext cx="12020550" cy="6858000"/>
          </a:xfrm>
          <a:prstGeom xmlns:a="http://schemas.openxmlformats.org/drawingml/2006/main" prst="rect">
            <a:avLst/>
          </a:prstGeom>
          <a:noFill xmlns:a="http://schemas.openxmlformats.org/drawingml/2006/main"/>
        </p:spPr>
      </p:pic>
      <p:sp>
        <p:nvSpPr>
          <p:cNvPr id="4" name="Title" hidden="1"/>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t>Ticket Size</a:t>
            </a:r>
          </a:p>
        </p:txBody>
      </p:sp>
    </p:spTree>
    <p:clrMapOvr>
      <a:masterClrMapping xmlns:a="http://schemas.openxmlformats.org/drawingml/2006/main"/>
    </p:clrMapOvr>
  </p:cSld>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5</TotalTime>
  <Words>27</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Segoe UI</vt:lpstr>
      <vt:lpstr>Segoe UI Light</vt:lpstr>
      <vt:lpstr>Segoe UI Semibold</vt:lpstr>
      <vt:lpstr>Custom Design</vt:lpstr>
      <vt:lpstr>#Name of Power BI report#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Brian Butler</cp:lastModifiedBy>
  <cp:revision>4</cp:revision>
  <dcterms:created xsi:type="dcterms:W3CDTF">2016-09-04T11:54:55Z</dcterms:created>
  <dcterms:modified xsi:type="dcterms:W3CDTF">2020-11-25T15:29:01Z</dcterms:modified>
</cp:coreProperties>
</file>