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4"/>
  </p:notesMasterIdLst>
  <p:sldIdLst>
    <p:sldId id="313" r:id="rId2"/>
    <p:sldId id="32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94" autoAdjust="0"/>
    <p:restoredTop sz="94964" autoAdjust="0"/>
  </p:normalViewPr>
  <p:slideViewPr>
    <p:cSldViewPr>
      <p:cViewPr>
        <p:scale>
          <a:sx n="80" d="100"/>
          <a:sy n="80" d="100"/>
        </p:scale>
        <p:origin x="-1416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58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9EA9A-33C8-41EE-B034-E756CCDD3A13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0132F-1059-4D3C-8E10-0BDA5D7AAB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7032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2" y="1239838"/>
            <a:ext cx="6048376" cy="1354217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defRPr sz="44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4" y="3025775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0" y="0"/>
            <a:ext cx="2439989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 bwMode="gray">
          <a:xfrm>
            <a:off x="2728914" y="4120284"/>
            <a:ext cx="6048375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95DD"/>
              </a:buClr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0238663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203200"/>
            <a:ext cx="8410575" cy="920751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4" y="1123950"/>
            <a:ext cx="8410575" cy="46162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873250"/>
            <a:ext cx="8410575" cy="407034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8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6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4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31566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203200"/>
            <a:ext cx="8410575" cy="920751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4" y="1412875"/>
            <a:ext cx="2073275" cy="453072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2875"/>
            <a:ext cx="6048376" cy="453072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6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4616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203200"/>
            <a:ext cx="8410575" cy="920751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4" y="1873250"/>
            <a:ext cx="2073275" cy="4070351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892300"/>
            <a:ext cx="6048376" cy="405129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8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6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4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4" y="1123950"/>
            <a:ext cx="8410575" cy="46162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3941725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203200"/>
            <a:ext cx="8410575" cy="920751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412875"/>
            <a:ext cx="4032466" cy="4551893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8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6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4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4744822" y="1412875"/>
            <a:ext cx="4032466" cy="4551893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8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6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4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9300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203200"/>
            <a:ext cx="8410575" cy="920751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412875"/>
            <a:ext cx="4032466" cy="4551893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8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6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4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2639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203200"/>
            <a:ext cx="8410575" cy="920751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4744822" y="1412875"/>
            <a:ext cx="4032466" cy="4551893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8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6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4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7391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203200"/>
            <a:ext cx="8410575" cy="920751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366713" y="1412875"/>
            <a:ext cx="4032250" cy="4551893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 b="1">
                <a:solidFill>
                  <a:schemeClr val="tx2"/>
                </a:solidFill>
                <a:latin typeface="Verdana" pitchFamily="34" charset="0"/>
              </a:defRPr>
            </a:lvl1pPr>
            <a:lvl2pPr marL="171450" indent="-171450"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 marL="628650" indent="-228600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1600">
                <a:solidFill>
                  <a:schemeClr val="bg2"/>
                </a:solidFill>
                <a:latin typeface="Verdana" pitchFamily="34" charset="0"/>
              </a:defRPr>
            </a:lvl3pPr>
            <a:lvl4pPr marL="971550" indent="-171450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400">
                <a:solidFill>
                  <a:schemeClr val="bg2"/>
                </a:solidFill>
                <a:latin typeface="Verdana" pitchFamily="34" charset="0"/>
              </a:defRPr>
            </a:lvl4pPr>
            <a:lvl5pPr marL="1309688" indent="-2238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tabLst/>
              <a:defRPr sz="1100">
                <a:solidFill>
                  <a:schemeClr val="bg2"/>
                </a:solidFill>
                <a:latin typeface="Verdan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 bwMode="gray">
          <a:xfrm>
            <a:off x="4745038" y="1412875"/>
            <a:ext cx="4032250" cy="4551893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 b="1">
                <a:solidFill>
                  <a:schemeClr val="tx2"/>
                </a:solidFill>
                <a:latin typeface="Verdana" pitchFamily="34" charset="0"/>
              </a:defRPr>
            </a:lvl1pPr>
            <a:lvl2pPr marL="171450" indent="-171450"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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 marL="628650" indent="-228600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1600">
                <a:solidFill>
                  <a:schemeClr val="bg2"/>
                </a:solidFill>
                <a:latin typeface="Verdana" pitchFamily="34" charset="0"/>
              </a:defRPr>
            </a:lvl3pPr>
            <a:lvl4pPr marL="971550" indent="-171450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400">
                <a:solidFill>
                  <a:schemeClr val="bg2"/>
                </a:solidFill>
                <a:latin typeface="Verdana" pitchFamily="34" charset="0"/>
              </a:defRPr>
            </a:lvl4pPr>
            <a:lvl5pPr marL="1309688" indent="-2238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tabLst/>
              <a:defRPr sz="1100">
                <a:solidFill>
                  <a:schemeClr val="bg2"/>
                </a:solidFill>
                <a:latin typeface="Verdan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1557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203200"/>
            <a:ext cx="8410575" cy="920751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366713" y="1412875"/>
            <a:ext cx="2075688" cy="4551893"/>
          </a:xfrm>
          <a:prstGeom prst="rect">
            <a:avLst/>
          </a:prstGeom>
          <a:solidFill>
            <a:srgbClr val="E7E7E7"/>
          </a:solidFill>
        </p:spPr>
        <p:txBody>
          <a:bodyPr lIns="91440" tIns="1371600" rIns="91440" bIns="0">
            <a:noAutofit/>
          </a:bodyPr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1400" b="1">
                <a:solidFill>
                  <a:schemeClr val="tx2"/>
                </a:solidFill>
                <a:latin typeface="Verdana" pitchFamily="34" charset="0"/>
              </a:defRPr>
            </a:lvl1pPr>
            <a:lvl2pPr marL="171450" indent="-171450">
              <a:spcBef>
                <a:spcPts val="600"/>
              </a:spcBef>
              <a:buClr>
                <a:schemeClr val="tx2"/>
              </a:buClr>
              <a:buFont typeface="Wingdings" pitchFamily="2" charset="2"/>
              <a:buNone/>
              <a:tabLst/>
              <a:defRPr sz="1400">
                <a:solidFill>
                  <a:schemeClr val="bg2"/>
                </a:solidFill>
                <a:latin typeface="Verdana" pitchFamily="34" charset="0"/>
              </a:defRPr>
            </a:lvl2pPr>
            <a:lvl3pPr marL="233363" indent="0">
              <a:spcBef>
                <a:spcPts val="600"/>
              </a:spcBef>
              <a:buClr>
                <a:schemeClr val="tx2"/>
              </a:buClr>
              <a:buFont typeface="Verdana" pitchFamily="34" charset="0"/>
              <a:buNone/>
              <a:defRPr sz="1100">
                <a:solidFill>
                  <a:schemeClr val="bg2"/>
                </a:solidFill>
                <a:latin typeface="Verdana" pitchFamily="34" charset="0"/>
              </a:defRPr>
            </a:lvl3pPr>
            <a:lvl4pPr marL="971550" indent="-171450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100">
                <a:solidFill>
                  <a:schemeClr val="bg2"/>
                </a:solidFill>
                <a:latin typeface="Verdana" pitchFamily="34" charset="0"/>
              </a:defRPr>
            </a:lvl4pPr>
            <a:lvl5pPr marL="1309688" indent="-2238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tabLst/>
              <a:defRPr sz="1000">
                <a:solidFill>
                  <a:schemeClr val="bg2"/>
                </a:solidFill>
                <a:latin typeface="Verdan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 bwMode="gray">
          <a:xfrm>
            <a:off x="2728576" y="1412875"/>
            <a:ext cx="6048712" cy="4551893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1800" b="1">
                <a:solidFill>
                  <a:schemeClr val="tx2"/>
                </a:solidFill>
                <a:latin typeface="Verdana" pitchFamily="34" charset="0"/>
              </a:defRPr>
            </a:lvl1pPr>
            <a:lvl2pPr marL="171450" indent="-171450"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"/>
              <a:defRPr sz="1800">
                <a:solidFill>
                  <a:schemeClr val="bg2"/>
                </a:solidFill>
                <a:latin typeface="Verdana" pitchFamily="34" charset="0"/>
              </a:defRPr>
            </a:lvl2pPr>
            <a:lvl3pPr marL="509588" indent="-169863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1400">
                <a:solidFill>
                  <a:schemeClr val="bg2"/>
                </a:solidFill>
                <a:latin typeface="Verdana" pitchFamily="34" charset="0"/>
              </a:defRPr>
            </a:lvl3pPr>
            <a:lvl4pPr marL="862013" indent="-171450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200">
                <a:solidFill>
                  <a:schemeClr val="bg2"/>
                </a:solidFill>
                <a:latin typeface="Verdana" pitchFamily="34" charset="0"/>
              </a:defRPr>
            </a:lvl4pPr>
            <a:lvl5pPr marL="1254125" indent="-222250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tabLst/>
              <a:defRPr sz="1050">
                <a:solidFill>
                  <a:schemeClr val="bg2"/>
                </a:solidFill>
                <a:latin typeface="Verdan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1"/>
          </p:nvPr>
        </p:nvSpPr>
        <p:spPr bwMode="gray">
          <a:xfrm>
            <a:off x="481904" y="1527176"/>
            <a:ext cx="1843424" cy="11529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1570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366714" y="1432984"/>
            <a:ext cx="8410575" cy="4510616"/>
          </a:xfrm>
          <a:prstGeom prst="rect">
            <a:avLst/>
          </a:prstGeom>
          <a:noFill/>
        </p:spPr>
        <p:txBody>
          <a:bodyPr lIns="0" tIns="0" rIns="0" bIns="0"/>
          <a:lstStyle>
            <a:lvl1pPr marL="225425" indent="-225425">
              <a:spcBef>
                <a:spcPts val="1200"/>
              </a:spcBef>
              <a:buClr>
                <a:schemeClr val="tx2"/>
              </a:buClr>
              <a:buFont typeface="+mj-lt"/>
              <a:buNone/>
              <a:defRPr sz="3600">
                <a:solidFill>
                  <a:schemeClr val="tx2"/>
                </a:solidFill>
                <a:latin typeface="Verdana" pitchFamily="34" charset="0"/>
              </a:defRPr>
            </a:lvl1pPr>
            <a:lvl2pPr marL="581025" indent="0" algn="l">
              <a:spcBef>
                <a:spcPts val="600"/>
              </a:spcBef>
              <a:buClr>
                <a:schemeClr val="tx2"/>
              </a:buClr>
              <a:buFont typeface="Wingdings" pitchFamily="2" charset="2"/>
              <a:buNone/>
              <a:defRPr sz="18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6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3pPr>
            <a:lvl4pPr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bg2"/>
                </a:solidFill>
              </a:defRPr>
            </a:lvl4pPr>
            <a:lvl5pPr>
              <a:spcBef>
                <a:spcPts val="600"/>
              </a:spcBef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“Click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9168960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bar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634247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3" y="1331834"/>
            <a:ext cx="6048376" cy="1354217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0" y="0"/>
            <a:ext cx="2439989" cy="61722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6506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SA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0" y="6172201"/>
            <a:ext cx="9144000" cy="514351"/>
          </a:xfrm>
          <a:prstGeom prst="rect">
            <a:avLst/>
          </a:prstGeom>
          <a:solidFill>
            <a:srgbClr val="9495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gray">
          <a:xfrm>
            <a:off x="366714" y="203200"/>
            <a:ext cx="8410575" cy="920751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accent6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EMC logo white-lg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gray">
          <a:xfrm>
            <a:off x="7848600" y="6280319"/>
            <a:ext cx="928688" cy="292447"/>
          </a:xfrm>
          <a:prstGeom prst="rect">
            <a:avLst/>
          </a:prstGeom>
        </p:spPr>
      </p:pic>
      <p:pic>
        <p:nvPicPr>
          <p:cNvPr id="8" name="Picture 7" descr="RSA_Division_EMC_logo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gray">
          <a:xfrm>
            <a:off x="366712" y="6261113"/>
            <a:ext cx="731520" cy="3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96772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C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0" y="6172201"/>
            <a:ext cx="9144000" cy="5143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" name="Picture 7" descr="EMC logo white-lg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gray">
          <a:xfrm>
            <a:off x="7848600" y="6280319"/>
            <a:ext cx="928688" cy="292447"/>
          </a:xfrm>
          <a:prstGeom prst="rect">
            <a:avLst/>
          </a:prstGeom>
        </p:spPr>
      </p:pic>
      <p:pic>
        <p:nvPicPr>
          <p:cNvPr id="9" name="Picture 8" descr="VMW_09Q3_LOGO_Corp_White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 bwMode="gray">
          <a:xfrm>
            <a:off x="338602" y="6350093"/>
            <a:ext cx="1188720" cy="179833"/>
          </a:xfrm>
          <a:prstGeom prst="rect">
            <a:avLst/>
          </a:prstGeom>
        </p:spPr>
      </p:pic>
      <p:pic>
        <p:nvPicPr>
          <p:cNvPr id="10" name="Picture 9" descr="Cisco_white.png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 bwMode="gray">
          <a:xfrm>
            <a:off x="4224760" y="6246496"/>
            <a:ext cx="694481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23353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verse">
    <p:bg bwMode="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6818425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57418351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C Blue background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704532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MC-no-tag_white_RGB-150dpi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1828800" y="2392363"/>
            <a:ext cx="5486400" cy="176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41819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 bwMode="gray">
          <a:xfrm>
            <a:off x="0" y="0"/>
            <a:ext cx="9144000" cy="5886451"/>
            <a:chOff x="0" y="0"/>
            <a:chExt cx="9144000" cy="4414838"/>
          </a:xfrm>
        </p:grpSpPr>
        <p:sp>
          <p:nvSpPr>
            <p:cNvPr id="6" name="Rectangle 5"/>
            <p:cNvSpPr/>
            <p:nvPr userDrawn="1"/>
          </p:nvSpPr>
          <p:spPr bwMode="gray">
            <a:xfrm>
              <a:off x="0" y="0"/>
              <a:ext cx="9144000" cy="2168501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4000">
                  <a:schemeClr val="accent1">
                    <a:tint val="13500"/>
                    <a:satMod val="250000"/>
                  </a:schemeClr>
                </a:gs>
                <a:gs pos="100000">
                  <a:schemeClr val="accent1">
                    <a:tint val="60000"/>
                    <a:satMod val="20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 bwMode="gray">
            <a:xfrm>
              <a:off x="0" y="2341322"/>
              <a:ext cx="9144000" cy="2073516"/>
            </a:xfrm>
            <a:prstGeom prst="rect">
              <a:avLst/>
            </a:pr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2" y="1613350"/>
            <a:ext cx="6048376" cy="1354217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4" y="3274484"/>
            <a:ext cx="6048375" cy="253560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76309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/>
          <p:nvPr userDrawn="1"/>
        </p:nvGrpSpPr>
        <p:grpSpPr bwMode="gray">
          <a:xfrm>
            <a:off x="0" y="0"/>
            <a:ext cx="9144000" cy="5886451"/>
            <a:chOff x="0" y="0"/>
            <a:chExt cx="9144000" cy="4414838"/>
          </a:xfrm>
        </p:grpSpPr>
        <p:sp>
          <p:nvSpPr>
            <p:cNvPr id="6" name="Rectangle 5"/>
            <p:cNvSpPr/>
            <p:nvPr userDrawn="1"/>
          </p:nvSpPr>
          <p:spPr bwMode="gray">
            <a:xfrm>
              <a:off x="0" y="0"/>
              <a:ext cx="9144000" cy="2168501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4000">
                  <a:schemeClr val="accent1">
                    <a:tint val="13500"/>
                    <a:satMod val="250000"/>
                  </a:schemeClr>
                </a:gs>
                <a:gs pos="100000">
                  <a:schemeClr val="accent1">
                    <a:tint val="60000"/>
                    <a:satMod val="20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 bwMode="gray">
            <a:xfrm>
              <a:off x="0" y="2341322"/>
              <a:ext cx="9144000" cy="2073516"/>
            </a:xfrm>
            <a:prstGeom prst="rect">
              <a:avLst/>
            </a:pr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728913" y="2219252"/>
            <a:ext cx="6048375" cy="2988687"/>
          </a:xfrm>
          <a:prstGeom prst="rect">
            <a:avLst/>
          </a:prstGeo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80000"/>
              </a:lnSpc>
              <a:defRPr sz="9600">
                <a:solidFill>
                  <a:schemeClr val="tx2"/>
                </a:solidFill>
                <a:effectLst>
                  <a:reflection blurRad="6350" stA="55000" endA="300" endPos="45500" dir="5400000" sy="-100000" algn="bl" rotWithShape="0"/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0015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 userDrawn="1"/>
        </p:nvGrpSpPr>
        <p:grpSpPr bwMode="gray">
          <a:xfrm>
            <a:off x="0" y="0"/>
            <a:ext cx="9144000" cy="5886451"/>
            <a:chOff x="0" y="0"/>
            <a:chExt cx="9144000" cy="4414838"/>
          </a:xfrm>
        </p:grpSpPr>
        <p:sp>
          <p:nvSpPr>
            <p:cNvPr id="6" name="Rectangle 5"/>
            <p:cNvSpPr/>
            <p:nvPr userDrawn="1"/>
          </p:nvSpPr>
          <p:spPr bwMode="gray">
            <a:xfrm>
              <a:off x="0" y="0"/>
              <a:ext cx="9144000" cy="2168501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4000">
                  <a:schemeClr val="accent1">
                    <a:tint val="13500"/>
                    <a:satMod val="250000"/>
                  </a:schemeClr>
                </a:gs>
                <a:gs pos="100000">
                  <a:schemeClr val="accent1">
                    <a:tint val="60000"/>
                    <a:satMod val="20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 bwMode="gray">
            <a:xfrm>
              <a:off x="0" y="2341322"/>
              <a:ext cx="9144000" cy="2073516"/>
            </a:xfrm>
            <a:prstGeom prst="rect">
              <a:avLst/>
            </a:pr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17387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3" y="1331834"/>
            <a:ext cx="6048376" cy="1354217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4" y="3025776"/>
            <a:ext cx="6048375" cy="280352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936548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203200"/>
            <a:ext cx="8410575" cy="920751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>
              <a:lnSpc>
                <a:spcPts val="3600"/>
              </a:lnSpc>
              <a:defRPr sz="32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432984"/>
            <a:ext cx="8410575" cy="451061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6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8959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203200"/>
            <a:ext cx="8410575" cy="920751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774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203200"/>
            <a:ext cx="8410575" cy="920751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4" y="1123950"/>
            <a:ext cx="8410575" cy="46162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2108123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 bwMode="gray">
          <a:xfrm flipH="1">
            <a:off x="8553450" y="6710722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defRPr/>
            </a:pPr>
            <a:fld id="{61F684CE-B7BB-4223-BA2B-B47808B845F1}" type="slidenum">
              <a:rPr lang="en-US" sz="800">
                <a:solidFill>
                  <a:srgbClr val="4D4D4D"/>
                </a:solidFill>
              </a:rPr>
              <a:pPr algn="r">
                <a:defRPr/>
              </a:pPr>
              <a:t>‹#›</a:t>
            </a:fld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366714" y="6710722"/>
            <a:ext cx="28982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4D4D4D"/>
                </a:solidFill>
              </a:rPr>
              <a:t>© Copyright 2012 EMC Corporation. All rights reserved.</a:t>
            </a:r>
          </a:p>
        </p:txBody>
      </p:sp>
      <p:sp>
        <p:nvSpPr>
          <p:cNvPr id="6" name="Rectangle 5"/>
          <p:cNvSpPr/>
          <p:nvPr/>
        </p:nvSpPr>
        <p:spPr bwMode="gray">
          <a:xfrm>
            <a:off x="0" y="6172200"/>
            <a:ext cx="9144000" cy="5143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Picture 8" descr="EMC logo white-lg.png"/>
          <p:cNvPicPr>
            <a:picLocks noChangeAspect="1"/>
          </p:cNvPicPr>
          <p:nvPr/>
        </p:nvPicPr>
        <p:blipFill>
          <a:blip r:embed="rId27" cstate="screen"/>
          <a:srcRect/>
          <a:stretch>
            <a:fillRect/>
          </a:stretch>
        </p:blipFill>
        <p:spPr bwMode="gray">
          <a:xfrm>
            <a:off x="7848600" y="6280319"/>
            <a:ext cx="928688" cy="29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406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704" r:id="rId24"/>
    <p:sldLayoutId id="2147483705" r:id="rId2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»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Professional Services EAS leads: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12776"/>
            <a:ext cx="5256584" cy="4572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383754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EMEA Presale Organization Skill </a:t>
            </a:r>
            <a:r>
              <a:rPr lang="en-US" dirty="0" smtClean="0"/>
              <a:t>Matrix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xmlns="" val="3584705144"/>
              </p:ext>
            </p:extLst>
          </p:nvPr>
        </p:nvGraphicFramePr>
        <p:xfrm>
          <a:off x="4499992" y="1484784"/>
          <a:ext cx="4490340" cy="438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0254"/>
                <a:gridCol w="1030043"/>
                <a:gridCol w="1030043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SE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Region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EAS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Garen Yacoubian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UKI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Jasmit Sagoo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UKI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Tarique Abuelhassan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Mostafa Mansour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Dieter Hovorka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David Gonzales B.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SPT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301</a:t>
                      </a: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Alan Hutcheson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SPT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301</a:t>
                      </a: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Jordan Guinn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SPT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Dmitry Etin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SPT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Steven Etberg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Dmitry Sergeev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Ari Mattila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Nordics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Gianluca d'Amora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Italy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Jesus Gonzalez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Iberia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Markus Rogger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Germany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301</a:t>
                      </a: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Dietmar Enghauser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Germany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301</a:t>
                      </a: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Jan Wunderlich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Germany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Dominique Gallet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France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Stéphane Taribo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France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Alex Fritel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France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Erno Rorive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Benelux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Margo Vrolix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Benelux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42296068"/>
              </p:ext>
            </p:extLst>
          </p:nvPr>
        </p:nvGraphicFramePr>
        <p:xfrm>
          <a:off x="251520" y="1484784"/>
          <a:ext cx="3384377" cy="2736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4176"/>
                <a:gridCol w="1023856"/>
                <a:gridCol w="776345"/>
              </a:tblGrid>
              <a:tr h="2136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SE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Region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EAS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136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Garen Yacoubian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UKI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201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136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Mostafa Mansour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201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136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Kirill Kochubey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136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Jan Vala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EMEA E.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101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136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Steven Etberg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201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136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Dmitry Sergeev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201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136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Gianluca d'Amora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Italy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201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866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Dietmar Enghauser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Germany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301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136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Dominique Gallet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France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201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136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Alex Fritel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France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201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136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Margo Vrolix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Benelux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201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51520" y="1052736"/>
            <a:ext cx="7292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EAS </a:t>
            </a:r>
            <a:r>
              <a:rPr lang="en-US" dirty="0" smtClean="0"/>
              <a:t>‘go-to</a:t>
            </a:r>
            <a:r>
              <a:rPr lang="en-US" dirty="0"/>
              <a:t>’ SEs </a:t>
            </a:r>
            <a:r>
              <a:rPr lang="en-US" dirty="0" smtClean="0"/>
              <a:t>                                           201 &amp; 301 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534190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MC_Presentation_Templat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dirty="0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On-screen Show (4:3)</PresentationFormat>
  <Paragraphs>108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EMC_Presentation_Template</vt:lpstr>
      <vt:lpstr>Professional Services EAS leads:</vt:lpstr>
      <vt:lpstr>EMEA Presale Organization Skill Matrix </vt:lpstr>
    </vt:vector>
  </TitlesOfParts>
  <Company>EMC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RB</dc:creator>
  <cp:lastModifiedBy>Goran Stepic</cp:lastModifiedBy>
  <cp:revision>181</cp:revision>
  <dcterms:created xsi:type="dcterms:W3CDTF">2013-06-20T09:21:28Z</dcterms:created>
  <dcterms:modified xsi:type="dcterms:W3CDTF">2014-02-12T09:41:11Z</dcterms:modified>
</cp:coreProperties>
</file>