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C12"/>
    <a:srgbClr val="FFFFCC"/>
    <a:srgbClr val="005596"/>
    <a:srgbClr val="FDE3F1"/>
    <a:srgbClr val="FFFFFF"/>
    <a:srgbClr val="FAD6FB"/>
    <a:srgbClr val="FACEF4"/>
    <a:srgbClr val="D1F7F3"/>
    <a:srgbClr val="91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07F79-ADAF-4F94-9D2A-807049F6F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FC61D-531F-42CC-82EB-F0C4FAF7B0DA}">
      <dgm:prSet custT="1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 rtl="0"/>
          <a:r>
            <a:rPr lang="en-US" sz="1100" i="0" baseline="0" dirty="0" smtClean="0">
              <a:solidFill>
                <a:schemeClr val="tx1"/>
              </a:solidFill>
            </a:rPr>
            <a:t>Ethernet</a:t>
          </a:r>
          <a:endParaRPr lang="en-US" sz="1100" i="0" baseline="0" dirty="0">
            <a:solidFill>
              <a:schemeClr val="tx1"/>
            </a:solidFill>
          </a:endParaRPr>
        </a:p>
      </dgm:t>
    </dgm:pt>
    <dgm:pt modelId="{80D7EC84-95C7-4750-B221-E7CF6088443C}" type="parTrans" cxnId="{5644C3E9-5D36-418F-AEF0-40139779173E}">
      <dgm:prSet/>
      <dgm:spPr/>
      <dgm:t>
        <a:bodyPr/>
        <a:lstStyle/>
        <a:p>
          <a:endParaRPr lang="en-US"/>
        </a:p>
      </dgm:t>
    </dgm:pt>
    <dgm:pt modelId="{A9A0EFCF-7773-408A-B58D-03CFEDA9826A}" type="sibTrans" cxnId="{5644C3E9-5D36-418F-AEF0-40139779173E}">
      <dgm:prSet/>
      <dgm:spPr/>
      <dgm:t>
        <a:bodyPr/>
        <a:lstStyle/>
        <a:p>
          <a:endParaRPr lang="en-US"/>
        </a:p>
      </dgm:t>
    </dgm:pt>
    <dgm:pt modelId="{D7A8CD62-8FBC-4D06-8762-F6C8B05FA356}" type="pres">
      <dgm:prSet presAssocID="{85507F79-ADAF-4F94-9D2A-807049F6F6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F01548-DF69-48EE-9C14-EBDA7BBBD65D}" type="pres">
      <dgm:prSet presAssocID="{6FCFC61D-531F-42CC-82EB-F0C4FAF7B0DA}" presName="parentText" presStyleLbl="node1" presStyleIdx="0" presStyleCnt="1" custLinFactNeighborY="-333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4C3E9-5D36-418F-AEF0-40139779173E}" srcId="{85507F79-ADAF-4F94-9D2A-807049F6F60F}" destId="{6FCFC61D-531F-42CC-82EB-F0C4FAF7B0DA}" srcOrd="0" destOrd="0" parTransId="{80D7EC84-95C7-4750-B221-E7CF6088443C}" sibTransId="{A9A0EFCF-7773-408A-B58D-03CFEDA9826A}"/>
    <dgm:cxn modelId="{0FC8CF24-9E46-4DE9-B7D1-C67AC2D0DE85}" type="presOf" srcId="{6FCFC61D-531F-42CC-82EB-F0C4FAF7B0DA}" destId="{EDF01548-DF69-48EE-9C14-EBDA7BBBD65D}" srcOrd="0" destOrd="0" presId="urn:microsoft.com/office/officeart/2005/8/layout/vList2"/>
    <dgm:cxn modelId="{ADDE0074-4726-4EF5-81D6-5A651CA23E02}" type="presOf" srcId="{85507F79-ADAF-4F94-9D2A-807049F6F60F}" destId="{D7A8CD62-8FBC-4D06-8762-F6C8B05FA356}" srcOrd="0" destOrd="0" presId="urn:microsoft.com/office/officeart/2005/8/layout/vList2"/>
    <dgm:cxn modelId="{2600F7E4-8B27-4D56-9D7E-D0F4624AB186}" type="presParOf" srcId="{D7A8CD62-8FBC-4D06-8762-F6C8B05FA356}" destId="{EDF01548-DF69-48EE-9C14-EBDA7BBBD65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01548-DF69-48EE-9C14-EBDA7BBBD65D}">
      <dsp:nvSpPr>
        <dsp:cNvPr id="0" name=""/>
        <dsp:cNvSpPr/>
      </dsp:nvSpPr>
      <dsp:spPr>
        <a:xfrm>
          <a:off x="0" y="0"/>
          <a:ext cx="8610600" cy="228544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i="0" kern="1200" baseline="0" dirty="0" smtClean="0">
              <a:solidFill>
                <a:schemeClr val="tx1"/>
              </a:solidFill>
            </a:rPr>
            <a:t>Ethernet</a:t>
          </a:r>
          <a:endParaRPr lang="en-US" sz="1100" i="0" kern="1200" baseline="0" dirty="0">
            <a:solidFill>
              <a:schemeClr val="tx1"/>
            </a:solidFill>
          </a:endParaRPr>
        </a:p>
      </dsp:txBody>
      <dsp:txXfrm>
        <a:off x="11157" y="11157"/>
        <a:ext cx="8588286" cy="206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777E8B-4CC8-457B-8096-491CC5FCAA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765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272EC-137A-44DA-BDAD-D2E1F240C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80C8F-590C-4F53-81D0-15BFE26B3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58FE5-CE90-4741-AB5D-3AD324F58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D5FC7-0969-40D5-875D-C46166957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E15E6-466B-4FE6-9A15-46EEA9F89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C402F-C566-4CF9-BAC2-3E04312E7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450F4-F69D-466D-902F-653B13D3A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E1445-AAFB-4826-A17A-9C7AB8375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FBC7F-6337-4AF4-8007-3A4535162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05335-F6F6-48B6-ACFF-E8BB8388F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48D83-51E4-4E41-9D52-9D1736CDA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37923A1-33BB-4D2D-B083-637685A03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34"/>
          <p:cNvSpPr/>
          <p:nvPr/>
        </p:nvSpPr>
        <p:spPr bwMode="auto">
          <a:xfrm>
            <a:off x="685800" y="2895600"/>
            <a:ext cx="152400" cy="838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Down Arrow 33"/>
          <p:cNvSpPr/>
          <p:nvPr/>
        </p:nvSpPr>
        <p:spPr bwMode="auto">
          <a:xfrm>
            <a:off x="3352800" y="2971800"/>
            <a:ext cx="152400" cy="838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362200" y="1600200"/>
            <a:ext cx="205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000" b="1" dirty="0"/>
              <a:t> </a:t>
            </a:r>
            <a:r>
              <a:rPr lang="en-US" sz="1000" b="1" dirty="0" smtClean="0"/>
              <a:t> </a:t>
            </a:r>
            <a:r>
              <a:rPr lang="en-US" sz="1000" b="1" u="sng" dirty="0" smtClean="0"/>
              <a:t>Windows 2008 R2 SP1 64bit </a:t>
            </a:r>
            <a:endParaRPr lang="en-US" sz="1000" b="1" u="sng" dirty="0"/>
          </a:p>
          <a:p>
            <a:pPr>
              <a:buFont typeface="Arial" charset="0"/>
              <a:buChar char="•"/>
            </a:pPr>
            <a:r>
              <a:rPr lang="en-US" sz="1000" b="1" dirty="0"/>
              <a:t> </a:t>
            </a:r>
            <a:r>
              <a:rPr lang="en-US" sz="1000" b="1" dirty="0" smtClean="0"/>
              <a:t> Active </a:t>
            </a:r>
            <a:r>
              <a:rPr lang="en-US" sz="1000" b="1" dirty="0" smtClean="0"/>
              <a:t>Directory, DNS, RRAS  </a:t>
            </a:r>
            <a:endParaRPr lang="en-US" sz="1000" b="1" dirty="0" smtClean="0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2667000" y="114300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5596"/>
                </a:solidFill>
              </a:rPr>
              <a:t>DC01.vlab.local</a:t>
            </a:r>
            <a:endParaRPr lang="en-US" sz="1200" b="1" dirty="0">
              <a:solidFill>
                <a:srgbClr val="005596"/>
              </a:solidFill>
            </a:endParaRPr>
          </a:p>
          <a:p>
            <a:pPr algn="ctr"/>
            <a:r>
              <a:rPr lang="en-US" sz="1200" b="1" dirty="0">
                <a:solidFill>
                  <a:srgbClr val="005596"/>
                </a:solidFill>
              </a:rPr>
              <a:t>(</a:t>
            </a:r>
            <a:r>
              <a:rPr lang="en-US" sz="1200" b="1" dirty="0" smtClean="0">
                <a:solidFill>
                  <a:srgbClr val="005596"/>
                </a:solidFill>
              </a:rPr>
              <a:t>192.168.1.10)</a:t>
            </a:r>
            <a:endParaRPr lang="en-US" sz="1200" b="1" dirty="0">
              <a:solidFill>
                <a:srgbClr val="005596"/>
              </a:solidFill>
            </a:endParaRPr>
          </a:p>
        </p:txBody>
      </p:sp>
      <p:pic>
        <p:nvPicPr>
          <p:cNvPr id="2054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450" y="430654"/>
            <a:ext cx="1936750" cy="55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5334000" cy="685800"/>
          </a:xfrm>
        </p:spPr>
        <p:txBody>
          <a:bodyPr/>
          <a:lstStyle/>
          <a:p>
            <a:pPr eaLnBrk="1" hangingPunct="1"/>
            <a:r>
              <a:rPr lang="en-US" sz="2600" dirty="0" smtClean="0">
                <a:latin typeface="MetaMedium-Roman" pitchFamily="34" charset="0"/>
              </a:rPr>
              <a:t>HOL Name</a:t>
            </a:r>
          </a:p>
        </p:txBody>
      </p:sp>
      <p:pic>
        <p:nvPicPr>
          <p:cNvPr id="20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133600"/>
            <a:ext cx="9913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own Arrow 14"/>
          <p:cNvSpPr/>
          <p:nvPr/>
        </p:nvSpPr>
        <p:spPr bwMode="auto">
          <a:xfrm rot="10800000">
            <a:off x="5867400" y="4038600"/>
            <a:ext cx="1524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0800000">
            <a:off x="3276600" y="4038600"/>
            <a:ext cx="1524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419600"/>
            <a:ext cx="914399" cy="105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6705600" y="1371600"/>
            <a:ext cx="198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400" b="1" dirty="0" smtClean="0"/>
              <a:t> </a:t>
            </a:r>
            <a:r>
              <a:rPr lang="en-US" sz="1000" b="1" u="sng" dirty="0" smtClean="0"/>
              <a:t>Windows 2008 R2 SP1 64bit </a:t>
            </a:r>
            <a:endParaRPr lang="en-US" sz="1000" b="1" dirty="0" smtClean="0"/>
          </a:p>
          <a:p>
            <a:pPr>
              <a:buFont typeface="Arial" charset="0"/>
              <a:buChar char="•"/>
            </a:pPr>
            <a:r>
              <a:rPr lang="en-US" sz="1000" b="1" dirty="0" smtClean="0"/>
              <a:t>  EMC Storage Analytics v2.0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2590800" y="5480447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5596"/>
                </a:solidFill>
              </a:rPr>
              <a:t>VC01.vlab.local</a:t>
            </a:r>
            <a:endParaRPr lang="en-US" sz="1200" b="1" dirty="0">
              <a:solidFill>
                <a:srgbClr val="005596"/>
              </a:solidFill>
            </a:endParaRPr>
          </a:p>
          <a:p>
            <a:pPr algn="ctr"/>
            <a:r>
              <a:rPr lang="en-US" sz="1200" b="1" dirty="0">
                <a:solidFill>
                  <a:srgbClr val="005596"/>
                </a:solidFill>
              </a:rPr>
              <a:t>(</a:t>
            </a:r>
            <a:r>
              <a:rPr lang="en-US" sz="1200" b="1" dirty="0" smtClean="0">
                <a:solidFill>
                  <a:srgbClr val="005596"/>
                </a:solidFill>
              </a:rPr>
              <a:t>192.168.1.x)</a:t>
            </a:r>
            <a:endParaRPr lang="en-US" sz="1200" b="1" dirty="0">
              <a:solidFill>
                <a:srgbClr val="005596"/>
              </a:solidFill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6781800" y="5299502"/>
            <a:ext cx="13716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000" b="1" dirty="0"/>
              <a:t>  </a:t>
            </a:r>
            <a:r>
              <a:rPr lang="en-US" sz="1100" b="1" u="sng" dirty="0" smtClean="0"/>
              <a:t>VNX Unified</a:t>
            </a:r>
            <a:endParaRPr lang="en-US" sz="1100" b="1" u="sng" dirty="0"/>
          </a:p>
          <a:p>
            <a:pPr>
              <a:buFont typeface="Arial" charset="0"/>
              <a:buChar char="•"/>
            </a:pPr>
            <a:r>
              <a:rPr lang="en-US" sz="1000" b="1" dirty="0"/>
              <a:t>  </a:t>
            </a:r>
            <a:r>
              <a:rPr lang="en-US" sz="1000" b="1" dirty="0" smtClean="0"/>
              <a:t>EMC Unisphere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6553200" y="4419601"/>
            <a:ext cx="1447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5596"/>
                </a:solidFill>
              </a:rPr>
              <a:t>VNX</a:t>
            </a:r>
            <a:endParaRPr lang="en-US" sz="1200" b="1" dirty="0">
              <a:solidFill>
                <a:srgbClr val="005596"/>
              </a:solidFill>
            </a:endParaRPr>
          </a:p>
          <a:p>
            <a:pPr algn="ctr"/>
            <a:r>
              <a:rPr lang="en-US" sz="1200" b="1" dirty="0">
                <a:solidFill>
                  <a:srgbClr val="005596"/>
                </a:solidFill>
              </a:rPr>
              <a:t>(</a:t>
            </a:r>
            <a:r>
              <a:rPr lang="en-US" sz="1200" b="1" dirty="0" smtClean="0">
                <a:solidFill>
                  <a:srgbClr val="005596"/>
                </a:solidFill>
              </a:rPr>
              <a:t>192.168.1.x)</a:t>
            </a:r>
          </a:p>
          <a:p>
            <a:pPr algn="ctr"/>
            <a:r>
              <a:rPr lang="en-US" sz="1200" b="1" dirty="0">
                <a:solidFill>
                  <a:srgbClr val="005596"/>
                </a:solidFill>
              </a:rPr>
              <a:t>(192.168.1.x)</a:t>
            </a:r>
          </a:p>
          <a:p>
            <a:pPr algn="ctr"/>
            <a:r>
              <a:rPr lang="en-US" sz="1200" b="1" dirty="0">
                <a:solidFill>
                  <a:srgbClr val="005596"/>
                </a:solidFill>
              </a:rPr>
              <a:t>(192.168.1.x)</a:t>
            </a:r>
          </a:p>
          <a:p>
            <a:pPr algn="ctr"/>
            <a:endParaRPr lang="en-US" sz="1200" b="1" dirty="0">
              <a:solidFill>
                <a:srgbClr val="005596"/>
              </a:solidFill>
            </a:endParaRPr>
          </a:p>
        </p:txBody>
      </p:sp>
      <p:sp>
        <p:nvSpPr>
          <p:cNvPr id="45" name="Down Arrow 44"/>
          <p:cNvSpPr/>
          <p:nvPr/>
        </p:nvSpPr>
        <p:spPr bwMode="auto">
          <a:xfrm>
            <a:off x="5486400" y="3200400"/>
            <a:ext cx="1524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730262718"/>
              </p:ext>
            </p:extLst>
          </p:nvPr>
        </p:nvGraphicFramePr>
        <p:xfrm>
          <a:off x="152400" y="3810000"/>
          <a:ext cx="8610600" cy="22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4953000" y="4419600"/>
            <a:ext cx="1784495" cy="1143000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VNX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2057400"/>
            <a:ext cx="7429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05400" y="4800600"/>
            <a:ext cx="1447800" cy="40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5400" y="5257800"/>
            <a:ext cx="1447800" cy="27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4648" y="2133600"/>
            <a:ext cx="9913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4572000" y="1143000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5596"/>
                </a:solidFill>
              </a:rPr>
              <a:t>ESX01.vlab.local</a:t>
            </a:r>
            <a:endParaRPr lang="en-US" sz="1200" b="1" dirty="0">
              <a:solidFill>
                <a:srgbClr val="005596"/>
              </a:solidFill>
            </a:endParaRPr>
          </a:p>
          <a:p>
            <a:pPr algn="ctr"/>
            <a:r>
              <a:rPr lang="en-US" sz="1200" b="1" dirty="0">
                <a:solidFill>
                  <a:srgbClr val="005596"/>
                </a:solidFill>
              </a:rPr>
              <a:t>(</a:t>
            </a:r>
            <a:r>
              <a:rPr lang="en-US" sz="1200" b="1" dirty="0" smtClean="0">
                <a:solidFill>
                  <a:srgbClr val="005596"/>
                </a:solidFill>
              </a:rPr>
              <a:t>192.168.1.20)</a:t>
            </a:r>
            <a:endParaRPr lang="en-US" sz="1200" b="1" dirty="0">
              <a:solidFill>
                <a:srgbClr val="005596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953000" y="1600200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000" b="1" dirty="0"/>
              <a:t> </a:t>
            </a:r>
            <a:r>
              <a:rPr lang="en-US" sz="1000" b="1" dirty="0" smtClean="0"/>
              <a:t> </a:t>
            </a:r>
            <a:r>
              <a:rPr lang="en-US" sz="1000" b="1" u="sng" dirty="0" smtClean="0"/>
              <a:t>ESXi5.1</a:t>
            </a:r>
            <a:endParaRPr lang="en-US" sz="1000" b="1" u="sng" dirty="0"/>
          </a:p>
          <a:p>
            <a:pPr>
              <a:buFont typeface="Arial" charset="0"/>
              <a:buChar char="•"/>
            </a:pPr>
            <a:r>
              <a:rPr lang="en-US" sz="1000" b="1" dirty="0"/>
              <a:t> </a:t>
            </a:r>
            <a:r>
              <a:rPr lang="en-US" sz="1000" b="1" dirty="0" smtClean="0"/>
              <a:t> Hypervisor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133600"/>
            <a:ext cx="762752" cy="87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Down Arrow 26"/>
          <p:cNvSpPr/>
          <p:nvPr/>
        </p:nvSpPr>
        <p:spPr bwMode="auto">
          <a:xfrm rot="5400000">
            <a:off x="6781800" y="2362200"/>
            <a:ext cx="1524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438400" y="6090047"/>
            <a:ext cx="19812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400" b="1" dirty="0" smtClean="0"/>
              <a:t> </a:t>
            </a:r>
            <a:r>
              <a:rPr lang="en-US" sz="1000" b="1" u="sng" dirty="0" smtClean="0"/>
              <a:t>Windows 2008 R2 SP1 64bit </a:t>
            </a:r>
            <a:endParaRPr lang="en-US" sz="1000" b="1" u="sng" dirty="0"/>
          </a:p>
          <a:p>
            <a:pPr>
              <a:buFont typeface="Arial" charset="0"/>
              <a:buChar char="•"/>
            </a:pPr>
            <a:r>
              <a:rPr lang="en-US" sz="1000" b="1" dirty="0" smtClean="0"/>
              <a:t>Launchpad  </a:t>
            </a:r>
          </a:p>
          <a:p>
            <a:pPr>
              <a:buFont typeface="Arial" charset="0"/>
              <a:buChar char="•"/>
            </a:pPr>
            <a:r>
              <a:rPr lang="en-US" sz="1000" b="1" dirty="0" smtClean="0"/>
              <a:t>VMware </a:t>
            </a:r>
            <a:r>
              <a:rPr lang="en-US" sz="1000" b="1" dirty="0" smtClean="0"/>
              <a:t>vCenter 5.1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6858000" y="838200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5596"/>
                </a:solidFill>
              </a:rPr>
              <a:t>[Nested VM]</a:t>
            </a:r>
          </a:p>
          <a:p>
            <a:pPr algn="ctr"/>
            <a:r>
              <a:rPr lang="en-US" sz="1200" b="1" dirty="0" smtClean="0">
                <a:solidFill>
                  <a:srgbClr val="005596"/>
                </a:solidFill>
              </a:rPr>
              <a:t>ESA01.vlab.local</a:t>
            </a:r>
            <a:endParaRPr lang="en-US" sz="1200" b="1" dirty="0">
              <a:solidFill>
                <a:srgbClr val="005596"/>
              </a:solidFill>
            </a:endParaRPr>
          </a:p>
          <a:p>
            <a:pPr algn="ctr"/>
            <a:r>
              <a:rPr lang="en-US" sz="1200" b="1" dirty="0">
                <a:solidFill>
                  <a:srgbClr val="005596"/>
                </a:solidFill>
              </a:rPr>
              <a:t>(</a:t>
            </a:r>
            <a:r>
              <a:rPr lang="en-US" sz="1200" b="1" dirty="0" smtClean="0">
                <a:solidFill>
                  <a:srgbClr val="005596"/>
                </a:solidFill>
              </a:rPr>
              <a:t>192.168.1.x)</a:t>
            </a:r>
            <a:endParaRPr lang="en-US" sz="1200" b="1" dirty="0">
              <a:solidFill>
                <a:srgbClr val="005596"/>
              </a:solidFill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10800000">
            <a:off x="990600" y="4038600"/>
            <a:ext cx="1524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419600"/>
            <a:ext cx="914399" cy="105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76200" y="6090047"/>
            <a:ext cx="19812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400" b="1" dirty="0" smtClean="0"/>
              <a:t> </a:t>
            </a:r>
            <a:r>
              <a:rPr lang="en-US" sz="1000" b="1" i="1" u="sng" dirty="0" smtClean="0"/>
              <a:t>OS for My HOL VM</a:t>
            </a:r>
            <a:r>
              <a:rPr lang="en-US" sz="1000" b="1" u="sng" dirty="0" smtClean="0"/>
              <a:t> </a:t>
            </a:r>
            <a:endParaRPr lang="en-US" sz="1000" b="1" u="sng" dirty="0"/>
          </a:p>
          <a:p>
            <a:pPr>
              <a:buFont typeface="Arial" charset="0"/>
              <a:buChar char="•"/>
            </a:pPr>
            <a:r>
              <a:rPr lang="en-US" sz="1000" b="1" i="1" dirty="0" smtClean="0"/>
              <a:t>Role for my HOL VM</a:t>
            </a:r>
          </a:p>
          <a:p>
            <a:pPr>
              <a:buFont typeface="Arial" charset="0"/>
              <a:buChar char="•"/>
            </a:pPr>
            <a:r>
              <a:rPr lang="en-US" sz="1000" b="1" i="1" dirty="0" smtClean="0"/>
              <a:t>2</a:t>
            </a:r>
            <a:r>
              <a:rPr lang="en-US" sz="1000" b="1" i="1" baseline="30000" dirty="0" smtClean="0"/>
              <a:t>nd</a:t>
            </a:r>
            <a:r>
              <a:rPr lang="en-US" sz="1000" b="1" i="1" dirty="0" smtClean="0"/>
              <a:t> </a:t>
            </a:r>
            <a:r>
              <a:rPr lang="en-US" sz="1000" b="1" i="1" smtClean="0"/>
              <a:t>Role for my HOL VM</a:t>
            </a:r>
            <a:endParaRPr lang="en-US" sz="1000" b="1" i="1" dirty="0" smtClean="0"/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152400" y="548640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005596"/>
                </a:solidFill>
              </a:rPr>
              <a:t>MY HOL VM</a:t>
            </a:r>
            <a:endParaRPr lang="en-US" sz="1200" b="1" i="1" dirty="0">
              <a:solidFill>
                <a:srgbClr val="005596"/>
              </a:solidFill>
            </a:endParaRPr>
          </a:p>
          <a:p>
            <a:pPr algn="ctr"/>
            <a:r>
              <a:rPr lang="en-US" sz="1200" b="1" dirty="0">
                <a:solidFill>
                  <a:srgbClr val="005596"/>
                </a:solidFill>
              </a:rPr>
              <a:t>(</a:t>
            </a:r>
            <a:r>
              <a:rPr lang="en-US" sz="1200" b="1" dirty="0" smtClean="0">
                <a:solidFill>
                  <a:srgbClr val="005596"/>
                </a:solidFill>
              </a:rPr>
              <a:t>192.168.1.x)</a:t>
            </a:r>
            <a:endParaRPr lang="en-US" sz="1200" b="1" dirty="0">
              <a:solidFill>
                <a:srgbClr val="00559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121</Words>
  <Application>Microsoft Macintosh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HOL Name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OSullivan, Niamh (CSC)</dc:creator>
  <cp:lastModifiedBy>Phillip Bradham</cp:lastModifiedBy>
  <cp:revision>211</cp:revision>
  <cp:lastPrinted>1601-01-01T00:00:00Z</cp:lastPrinted>
  <dcterms:created xsi:type="dcterms:W3CDTF">1601-01-01T00:00:00Z</dcterms:created>
  <dcterms:modified xsi:type="dcterms:W3CDTF">2013-12-13T15:38:54Z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