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rAngAx val="1"/>
    </c:view3D>
    <c:plotArea>
      <c:layout/>
      <c:bar3D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Time savings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Without</c:v>
                </c:pt>
                <c:pt idx="1">
                  <c:v>With SyncP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Risk savings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Without</c:v>
                </c:pt>
                <c:pt idx="1">
                  <c:v>With SyncP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2.1</c:v>
                </c:pt>
              </c:numCache>
            </c:numRef>
          </c:val>
        </c:ser>
        <c:shape val="box"/>
        <c:axId val="75860608"/>
        <c:axId val="75530624"/>
        <c:axId val="0"/>
      </c:bar3DChart>
      <c:catAx>
        <c:axId val="7586060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5530624"/>
        <c:crosses val="autoZero"/>
        <c:auto val="1"/>
        <c:lblAlgn val="ctr"/>
        <c:lblOffset val="100"/>
      </c:catAx>
      <c:valAx>
        <c:axId val="75530624"/>
        <c:scaling>
          <c:orientation val="minMax"/>
        </c:scaling>
        <c:axPos val="l"/>
        <c:majorGridlines/>
        <c:numFmt formatCode="General" sourceLinked="1"/>
        <c:tickLblPos val="nextTo"/>
        <c:crossAx val="758606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490144981877265"/>
          <c:y val="0.87506539150417362"/>
          <c:w val="0.31394846477523641"/>
          <c:h val="0.12493458825459318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1FF-BB44-48EB-AE5C-6BE9DD70428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1B70-CA35-4E0C-ABC0-EBEE82B90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1FF-BB44-48EB-AE5C-6BE9DD70428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1B70-CA35-4E0C-ABC0-EBEE82B90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1FF-BB44-48EB-AE5C-6BE9DD70428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1B70-CA35-4E0C-ABC0-EBEE82B90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1FF-BB44-48EB-AE5C-6BE9DD70428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1B70-CA35-4E0C-ABC0-EBEE82B90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1FF-BB44-48EB-AE5C-6BE9DD70428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1B70-CA35-4E0C-ABC0-EBEE82B90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1FF-BB44-48EB-AE5C-6BE9DD70428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1B70-CA35-4E0C-ABC0-EBEE82B90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1FF-BB44-48EB-AE5C-6BE9DD70428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1B70-CA35-4E0C-ABC0-EBEE82B90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1FF-BB44-48EB-AE5C-6BE9DD70428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1B70-CA35-4E0C-ABC0-EBEE82B90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1FF-BB44-48EB-AE5C-6BE9DD70428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1B70-CA35-4E0C-ABC0-EBEE82B90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1FF-BB44-48EB-AE5C-6BE9DD70428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1B70-CA35-4E0C-ABC0-EBEE82B90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1FF-BB44-48EB-AE5C-6BE9DD70428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1B70-CA35-4E0C-ABC0-EBEE82B90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21FF-BB44-48EB-AE5C-6BE9DD704287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41B70-CA35-4E0C-ABC0-EBEE82B906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Value of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038600" cy="160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Number of users</a:t>
            </a:r>
          </a:p>
          <a:p>
            <a:r>
              <a:rPr lang="en-US" dirty="0" smtClean="0"/>
              <a:t>	[slider]</a:t>
            </a:r>
          </a:p>
          <a:p>
            <a:r>
              <a:rPr lang="en-US" dirty="0" smtClean="0"/>
              <a:t>Number of documents</a:t>
            </a:r>
          </a:p>
          <a:p>
            <a:r>
              <a:rPr lang="en-US" dirty="0" smtClean="0"/>
              <a:t>	[slider]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114800" y="1676400"/>
          <a:ext cx="4800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-685800" y="3429000"/>
            <a:ext cx="44196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3733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304800" y="449580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to research version of document:</a:t>
            </a:r>
          </a:p>
          <a:p>
            <a:endParaRPr lang="en-US" dirty="0"/>
          </a:p>
          <a:p>
            <a:r>
              <a:rPr lang="en-US" dirty="0" smtClean="0"/>
              <a:t>Financial damage on wrong document:</a:t>
            </a:r>
          </a:p>
          <a:p>
            <a:endParaRPr lang="en-US" dirty="0"/>
          </a:p>
          <a:p>
            <a:r>
              <a:rPr lang="en-US" dirty="0" smtClean="0"/>
              <a:t>% of documents missed: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Value of distribution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of distribution</dc:title>
  <dc:creator>EMC</dc:creator>
  <cp:lastModifiedBy>EMC</cp:lastModifiedBy>
  <cp:revision>2</cp:revision>
  <dcterms:created xsi:type="dcterms:W3CDTF">2012-09-11T20:33:22Z</dcterms:created>
  <dcterms:modified xsi:type="dcterms:W3CDTF">2012-09-11T20:47:33Z</dcterms:modified>
</cp:coreProperties>
</file>