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76" r:id="rId6"/>
    <p:sldId id="277" r:id="rId7"/>
    <p:sldId id="278" r:id="rId8"/>
    <p:sldId id="289" r:id="rId9"/>
    <p:sldId id="279" r:id="rId10"/>
    <p:sldId id="280" r:id="rId11"/>
    <p:sldId id="281" r:id="rId12"/>
    <p:sldId id="283" r:id="rId13"/>
    <p:sldId id="282" r:id="rId14"/>
    <p:sldId id="285"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62" d="100"/>
          <a:sy n="62" d="100"/>
        </p:scale>
        <p:origin x="828" y="5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4/15/2023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4/15/2023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4/15/2023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4/15/2023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4/15/2023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4/15/2023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4/15/2023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4/15/2023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4/15/2023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4/15/2023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4/15/2023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4/15/2023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4/15/2023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lmon-glacier-0882e7810.3.azurestaticapps.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salmon-glacier-0882e7810.3.azurestaticapps.ne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en-US" b="1" dirty="0">
                <a:solidFill>
                  <a:schemeClr val="bg1"/>
                </a:solidFill>
              </a:rPr>
              <a:t>Project Analysis</a:t>
            </a:r>
            <a:br>
              <a:rPr lang="en-US" dirty="0">
                <a:solidFill>
                  <a:schemeClr val="bg1"/>
                </a:solidFill>
              </a:rPr>
            </a:br>
            <a:r>
              <a:rPr lang="en-US" sz="4000" dirty="0">
                <a:solidFill>
                  <a:schemeClr val="accent4"/>
                </a:solidFill>
              </a:rPr>
              <a:t>Presentation</a:t>
            </a:r>
            <a:br>
              <a:rPr lang="en-US" sz="4000" dirty="0">
                <a:solidFill>
                  <a:schemeClr val="accent4"/>
                </a:solidFill>
              </a:rPr>
            </a:br>
            <a:endParaRPr lang="en-US" dirty="0">
              <a:solidFill>
                <a:schemeClr val="accent4"/>
              </a:solidFill>
              <a:hlinkClick r:id="rId3"/>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 name="Graphic 5" descr="Blackboard with solid fill">
            <a:hlinkClick r:id="rId3"/>
            <a:extLst>
              <a:ext uri="{FF2B5EF4-FFF2-40B4-BE49-F238E27FC236}">
                <a16:creationId xmlns:a16="http://schemas.microsoft.com/office/drawing/2014/main" id="{1D5B0C0E-3C9B-1EA9-8DF7-F7E4F15D75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5867884"/>
            <a:ext cx="914400" cy="914400"/>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2" name="Graphic 1" descr="Blackboard with solid fill">
            <a:hlinkClick r:id="rId3"/>
            <a:extLst>
              <a:ext uri="{FF2B5EF4-FFF2-40B4-BE49-F238E27FC236}">
                <a16:creationId xmlns:a16="http://schemas.microsoft.com/office/drawing/2014/main" id="{28856D58-8346-945B-F638-8C69388890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5867884"/>
            <a:ext cx="914400" cy="914400"/>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Edu Tech Systems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321501" y="2294524"/>
            <a:ext cx="4336142" cy="2168959"/>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Zero </a:t>
            </a:r>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Rural students</a:t>
            </a:r>
          </a:p>
          <a:p>
            <a:pPr algn="ctr">
              <a:lnSpc>
                <a:spcPts val="1900"/>
              </a:lnSpc>
            </a:pPr>
            <a:r>
              <a:rPr lang="en-US" sz="1400" dirty="0">
                <a:solidFill>
                  <a:schemeClr val="bg1"/>
                </a:solidFill>
                <a:cs typeface="Segoe UI" panose="020B0502040204020203" pitchFamily="34" charset="0"/>
              </a:rPr>
              <a:t>Online learners</a:t>
            </a:r>
          </a:p>
          <a:p>
            <a:pPr algn="ctr">
              <a:lnSpc>
                <a:spcPts val="1900"/>
              </a:lnSpc>
            </a:pPr>
            <a:r>
              <a:rPr lang="en-US" sz="1400" dirty="0">
                <a:solidFill>
                  <a:schemeClr val="bg1"/>
                </a:solidFill>
                <a:cs typeface="Segoe UI" panose="020B0502040204020203" pitchFamily="34" charset="0"/>
              </a:rPr>
              <a:t>Regional development</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Easy Intuitive</a:t>
            </a:r>
          </a:p>
          <a:p>
            <a:pPr algn="ctr">
              <a:lnSpc>
                <a:spcPts val="1900"/>
              </a:lnSpc>
            </a:pPr>
            <a:r>
              <a:rPr lang="en-US" sz="1400" dirty="0">
                <a:solidFill>
                  <a:schemeClr val="bg1"/>
                </a:solidFill>
                <a:cs typeface="Segoe UI" panose="020B0502040204020203" pitchFamily="34" charset="0"/>
              </a:rPr>
              <a:t>Portable learning system</a:t>
            </a:r>
          </a:p>
          <a:p>
            <a:pPr algn="ctr">
              <a:lnSpc>
                <a:spcPts val="1900"/>
              </a:lnSpc>
            </a:pPr>
            <a:r>
              <a:rPr lang="en-US" sz="1400" dirty="0">
                <a:solidFill>
                  <a:schemeClr val="bg1"/>
                </a:solidFill>
                <a:cs typeface="Segoe UI" panose="020B0502040204020203" pitchFamily="34" charset="0"/>
              </a:rPr>
              <a:t>Access to all device</a:t>
            </a:r>
          </a:p>
          <a:p>
            <a:pPr algn="ctr">
              <a:lnSpc>
                <a:spcPts val="1900"/>
              </a:lnSpc>
            </a:pPr>
            <a:r>
              <a:rPr lang="en-US" sz="1400" dirty="0">
                <a:solidFill>
                  <a:schemeClr val="bg1"/>
                </a:solidFill>
                <a:cs typeface="Segoe UI" panose="020B0502040204020203" pitchFamily="34" charset="0"/>
              </a:rPr>
              <a:t>Available 24/7</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Zero cost learning</a:t>
            </a:r>
          </a:p>
          <a:p>
            <a:pPr algn="ctr">
              <a:lnSpc>
                <a:spcPts val="1900"/>
              </a:lnSpc>
            </a:pPr>
            <a:r>
              <a:rPr lang="en-US" sz="1400" dirty="0">
                <a:solidFill>
                  <a:schemeClr val="bg1"/>
                </a:solidFill>
                <a:cs typeface="Segoe UI" panose="020B0502040204020203" pitchFamily="34" charset="0"/>
              </a:rPr>
              <a:t>Sponsored education.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Economic sustainability</a:t>
            </a:r>
          </a:p>
          <a:p>
            <a:pPr algn="ctr">
              <a:lnSpc>
                <a:spcPts val="1900"/>
              </a:lnSpc>
            </a:pPr>
            <a:r>
              <a:rPr lang="en-US" sz="1400" dirty="0">
                <a:solidFill>
                  <a:schemeClr val="bg1"/>
                </a:solidFill>
                <a:cs typeface="Segoe UI" panose="020B0502040204020203" pitchFamily="34" charset="0"/>
              </a:rPr>
              <a:t>Career improvements</a:t>
            </a:r>
          </a:p>
          <a:p>
            <a:pPr algn="ctr">
              <a:lnSpc>
                <a:spcPts val="1900"/>
              </a:lnSpc>
            </a:pPr>
            <a:r>
              <a:rPr lang="en-US" sz="1400" dirty="0">
                <a:solidFill>
                  <a:schemeClr val="bg1"/>
                </a:solidFill>
                <a:cs typeface="Segoe UI" panose="020B0502040204020203" pitchFamily="34" charset="0"/>
              </a:rPr>
              <a:t>Social economic impact</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Zero carbon emission</a:t>
            </a:r>
          </a:p>
          <a:p>
            <a:pPr algn="ctr">
              <a:lnSpc>
                <a:spcPts val="1900"/>
              </a:lnSpc>
            </a:pPr>
            <a:r>
              <a:rPr lang="en-US" sz="1400" dirty="0">
                <a:solidFill>
                  <a:schemeClr val="bg1"/>
                </a:solidFill>
                <a:cs typeface="Segoe UI" panose="020B0502040204020203" pitchFamily="34" charset="0"/>
              </a:rPr>
              <a:t>Green </a:t>
            </a:r>
            <a:r>
              <a:rPr lang="en-US" sz="1400" dirty="0" err="1">
                <a:solidFill>
                  <a:schemeClr val="bg1"/>
                </a:solidFill>
                <a:cs typeface="Segoe UI" panose="020B0502040204020203" pitchFamily="34" charset="0"/>
              </a:rPr>
              <a:t>ligh</a:t>
            </a:r>
            <a:r>
              <a:rPr lang="en-US" sz="1400" dirty="0">
                <a:solidFill>
                  <a:schemeClr val="bg1"/>
                </a:solidFill>
                <a:cs typeface="Segoe UI" panose="020B0502040204020203" pitchFamily="34" charset="0"/>
              </a:rPr>
              <a:t> project</a:t>
            </a:r>
          </a:p>
          <a:p>
            <a:pPr algn="ctr">
              <a:lnSpc>
                <a:spcPts val="1900"/>
              </a:lnSpc>
            </a:pPr>
            <a:r>
              <a:rPr lang="en-US" sz="1400" dirty="0">
                <a:solidFill>
                  <a:schemeClr val="bg1"/>
                </a:solidFill>
                <a:cs typeface="Segoe UI" panose="020B0502040204020203" pitchFamily="34" charset="0"/>
              </a:rPr>
              <a:t>Rural development</a:t>
            </a:r>
          </a:p>
          <a:p>
            <a:pPr algn="ctr">
              <a:lnSpc>
                <a:spcPts val="1900"/>
              </a:lnSpc>
            </a:pPr>
            <a:r>
              <a:rPr lang="en-US" sz="1400" dirty="0">
                <a:solidFill>
                  <a:schemeClr val="bg1"/>
                </a:solidFill>
                <a:cs typeface="Segoe UI" panose="020B0502040204020203" pitchFamily="34" charset="0"/>
              </a:rPr>
              <a:t>Bridging urban rural divide</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8AEB-7721-9264-6E76-81EC30E15755}"/>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2876F7F-74D8-4D63-F95B-729542B19887}"/>
              </a:ext>
            </a:extLst>
          </p:cNvPr>
          <p:cNvSpPr>
            <a:spLocks noGrp="1"/>
          </p:cNvSpPr>
          <p:nvPr>
            <p:ph idx="1"/>
          </p:nvPr>
        </p:nvSpPr>
        <p:spPr/>
        <p:txBody>
          <a:bodyPr/>
          <a:lstStyle/>
          <a:p>
            <a:r>
              <a:rPr lang="en-US" dirty="0"/>
              <a:t>Admin Portal</a:t>
            </a:r>
          </a:p>
          <a:p>
            <a:r>
              <a:rPr lang="en-US" dirty="0"/>
              <a:t>Online Learner Portal</a:t>
            </a:r>
          </a:p>
          <a:p>
            <a:endParaRPr lang="en-US" dirty="0"/>
          </a:p>
          <a:p>
            <a:pPr lvl="1"/>
            <a:r>
              <a:rPr lang="en-US"/>
              <a:t>Learner </a:t>
            </a:r>
            <a:endParaRPr lang="en-US" dirty="0"/>
          </a:p>
          <a:p>
            <a:pPr lvl="1"/>
            <a:r>
              <a:rPr lang="en-US" dirty="0"/>
              <a:t>Exam</a:t>
            </a:r>
          </a:p>
          <a:p>
            <a:pPr lvl="1"/>
            <a:r>
              <a:rPr lang="en-US" dirty="0"/>
              <a:t>Leaderboard</a:t>
            </a:r>
          </a:p>
          <a:p>
            <a:pPr lvl="1"/>
            <a:r>
              <a:rPr lang="en-US" dirty="0"/>
              <a:t>Reports</a:t>
            </a:r>
          </a:p>
        </p:txBody>
      </p:sp>
      <p:sp>
        <p:nvSpPr>
          <p:cNvPr id="4" name="Text Placeholder 3">
            <a:extLst>
              <a:ext uri="{FF2B5EF4-FFF2-40B4-BE49-F238E27FC236}">
                <a16:creationId xmlns:a16="http://schemas.microsoft.com/office/drawing/2014/main" id="{17392874-FF3A-7FE2-8AE4-8409A92BD69F}"/>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40990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31509530681847898A33F583B7260B" ma:contentTypeVersion="15" ma:contentTypeDescription="Create a new document." ma:contentTypeScope="" ma:versionID="3eeb1ec0097f95474af90458d2d0581b">
  <xsd:schema xmlns:xsd="http://www.w3.org/2001/XMLSchema" xmlns:xs="http://www.w3.org/2001/XMLSchema" xmlns:p="http://schemas.microsoft.com/office/2006/metadata/properties" xmlns:ns3="c0c110e5-9d08-45b3-b0b6-1285221875c3" xmlns:ns4="00f27f64-7910-4602-b6cc-aa99e1e05cdd" targetNamespace="http://schemas.microsoft.com/office/2006/metadata/properties" ma:root="true" ma:fieldsID="62791ca22e80b0e12628a075527ea363" ns3:_="" ns4:_="">
    <xsd:import namespace="c0c110e5-9d08-45b3-b0b6-1285221875c3"/>
    <xsd:import namespace="00f27f64-7910-4602-b6cc-aa99e1e05cd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c110e5-9d08-45b3-b0b6-1285221875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0f27f64-7910-4602-b6cc-aa99e1e05cd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c0c110e5-9d08-45b3-b0b6-1285221875c3" xsi:nil="true"/>
    <_activity xmlns="c0c110e5-9d08-45b3-b0b6-1285221875c3" xsi:nil="true"/>
  </documentManagement>
</p:properties>
</file>

<file path=customXml/itemProps1.xml><?xml version="1.0" encoding="utf-8"?>
<ds:datastoreItem xmlns:ds="http://schemas.openxmlformats.org/officeDocument/2006/customXml" ds:itemID="{2E35DC0C-500B-47F7-8512-B438488CB7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c110e5-9d08-45b3-b0b6-1285221875c3"/>
    <ds:schemaRef ds:uri="00f27f64-7910-4602-b6cc-aa99e1e05c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infopath/2007/PartnerControls"/>
    <ds:schemaRef ds:uri="00f27f64-7910-4602-b6cc-aa99e1e05cdd"/>
    <ds:schemaRef ds:uri="http://purl.org/dc/terms/"/>
    <ds:schemaRef ds:uri="c0c110e5-9d08-45b3-b0b6-1285221875c3"/>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54</TotalTime>
  <Words>688</Words>
  <Application>Microsoft Office PowerPoint</Application>
  <PresentationFormat>Widescreen</PresentationFormat>
  <Paragraphs>124</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Segoe UI Light</vt:lpstr>
      <vt:lpstr>Office Theme</vt:lpstr>
      <vt:lpstr>Project Analysis Presentation </vt:lpstr>
      <vt:lpstr>Project analysis slide 2</vt:lpstr>
      <vt:lpstr>Project analysis slide 3</vt:lpstr>
      <vt:lpstr>Project analysis slide 4</vt:lpstr>
      <vt:lpstr>Modules</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Thangarasu, Raja - Dell Team</dc:creator>
  <cp:lastModifiedBy>Thangarasu, Raja - Dell Team</cp:lastModifiedBy>
  <cp:revision>3</cp:revision>
  <dcterms:created xsi:type="dcterms:W3CDTF">2023-04-15T10:47:05Z</dcterms:created>
  <dcterms:modified xsi:type="dcterms:W3CDTF">2023-04-15T11:46:51Z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0x010100A131509530681847898A33F583B7260B</vt:lpwstr>
  </property>
  <property fmtid="{D5CDD505-2E9C-101B-9397-08002B2CF9AE}" pid="3" name="MSIP_Label_dad3be33-4108-4738-9e07-d8656a181486_Enabled">
    <vt:lpwstr>true</vt:lpwstr>
  </property>
  <property fmtid="{D5CDD505-2E9C-101B-9397-08002B2CF9AE}" pid="4" name="MSIP_Label_dad3be33-4108-4738-9e07-d8656a181486_SetDate">
    <vt:lpwstr>2023-04-15T10:54:04Z</vt:lpwstr>
  </property>
  <property fmtid="{D5CDD505-2E9C-101B-9397-08002B2CF9AE}" pid="5" name="MSIP_Label_dad3be33-4108-4738-9e07-d8656a181486_Method">
    <vt:lpwstr>Privileged</vt:lpwstr>
  </property>
  <property fmtid="{D5CDD505-2E9C-101B-9397-08002B2CF9AE}" pid="6" name="MSIP_Label_dad3be33-4108-4738-9e07-d8656a181486_Name">
    <vt:lpwstr>Public No Visual Label</vt:lpwstr>
  </property>
  <property fmtid="{D5CDD505-2E9C-101B-9397-08002B2CF9AE}" pid="7" name="MSIP_Label_dad3be33-4108-4738-9e07-d8656a181486_SiteId">
    <vt:lpwstr>945c199a-83a2-4e80-9f8c-5a91be5752dd</vt:lpwstr>
  </property>
  <property fmtid="{D5CDD505-2E9C-101B-9397-08002B2CF9AE}" pid="8" name="MSIP_Label_dad3be33-4108-4738-9e07-d8656a181486_ActionId">
    <vt:lpwstr>186b2c86-9e32-4c37-8fae-e092c2f9e70c</vt:lpwstr>
  </property>
  <property fmtid="{D5CDD505-2E9C-101B-9397-08002B2CF9AE}" pid="9" name="MSIP_Label_dad3be33-4108-4738-9e07-d8656a181486_ContentBits">
    <vt:lpwstr>0</vt:lpwstr>
  </property>
</Properties>
</file>