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F2CFE-5BEB-2180-084A-BDC76F6433B9}" v="11" dt="2018-12-12T01:38:44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manya Hemant Patekar" userId="S::patekar.r@northeastern.edu::725c101c-c226-4592-8326-7692b5babe29" providerId="AD" clId="Web-{1CAF2CFE-5BEB-2180-084A-BDC76F6433B9}"/>
    <pc:docChg chg="addSld modSld sldOrd">
      <pc:chgData name="Rajmanya Hemant Patekar" userId="S::patekar.r@northeastern.edu::725c101c-c226-4592-8326-7692b5babe29" providerId="AD" clId="Web-{1CAF2CFE-5BEB-2180-084A-BDC76F6433B9}" dt="2018-12-12T01:39:55.047" v="102"/>
      <pc:docMkLst>
        <pc:docMk/>
      </pc:docMkLst>
      <pc:sldChg chg="addSp delSp modSp mod modClrScheme delDesignElem chgLayout">
        <pc:chgData name="Rajmanya Hemant Patekar" userId="S::patekar.r@northeastern.edu::725c101c-c226-4592-8326-7692b5babe29" providerId="AD" clId="Web-{1CAF2CFE-5BEB-2180-084A-BDC76F6433B9}" dt="2018-12-12T01:39:23.546" v="100"/>
        <pc:sldMkLst>
          <pc:docMk/>
          <pc:sldMk cId="547304940" sldId="259"/>
        </pc:sldMkLst>
        <pc:spChg chg="add del">
          <ac:chgData name="Rajmanya Hemant Patekar" userId="S::patekar.r@northeastern.edu::725c101c-c226-4592-8326-7692b5babe29" providerId="AD" clId="Web-{1CAF2CFE-5BEB-2180-084A-BDC76F6433B9}" dt="2018-12-12T01:29:22.277" v="23"/>
          <ac:spMkLst>
            <pc:docMk/>
            <pc:sldMk cId="547304940" sldId="259"/>
            <ac:spMk id="11" creationId="{35C44DBB-AD7C-4682-B258-6367305D207B}"/>
          </ac:spMkLst>
        </pc:spChg>
        <pc:spChg chg="add del">
          <ac:chgData name="Rajmanya Hemant Patekar" userId="S::patekar.r@northeastern.edu::725c101c-c226-4592-8326-7692b5babe29" providerId="AD" clId="Web-{1CAF2CFE-5BEB-2180-084A-BDC76F6433B9}" dt="2018-12-12T01:29:19.793" v="20"/>
          <ac:spMkLst>
            <pc:docMk/>
            <pc:sldMk cId="547304940" sldId="259"/>
            <ac:spMk id="13" creationId="{6A01907A-BF04-440F-BA0D-49BC9627344C}"/>
          </ac:spMkLst>
        </pc:spChg>
        <pc:spChg chg="add del">
          <ac:chgData name="Rajmanya Hemant Patekar" userId="S::patekar.r@northeastern.edu::725c101c-c226-4592-8326-7692b5babe29" providerId="AD" clId="Web-{1CAF2CFE-5BEB-2180-084A-BDC76F6433B9}" dt="2018-12-12T01:35:25.867" v="69"/>
          <ac:spMkLst>
            <pc:docMk/>
            <pc:sldMk cId="547304940" sldId="259"/>
            <ac:spMk id="14" creationId="{732012F0-A79F-4166-AAFD-796C07F49415}"/>
          </ac:spMkLst>
        </pc:spChg>
        <pc:spChg chg="add del">
          <ac:chgData name="Rajmanya Hemant Patekar" userId="S::patekar.r@northeastern.edu::725c101c-c226-4592-8326-7692b5babe29" providerId="AD" clId="Web-{1CAF2CFE-5BEB-2180-084A-BDC76F6433B9}" dt="2018-12-12T01:29:17.230" v="18"/>
          <ac:spMkLst>
            <pc:docMk/>
            <pc:sldMk cId="547304940" sldId="259"/>
            <ac:spMk id="16" creationId="{F9E75D15-CF17-4901-A858-1470ED65977D}"/>
          </ac:spMkLst>
        </pc:spChg>
        <pc:spChg chg="add del">
          <ac:chgData name="Rajmanya Hemant Patekar" userId="S::patekar.r@northeastern.edu::725c101c-c226-4592-8326-7692b5babe29" providerId="AD" clId="Web-{1CAF2CFE-5BEB-2180-084A-BDC76F6433B9}" dt="2018-12-12T01:29:17.230" v="18"/>
          <ac:spMkLst>
            <pc:docMk/>
            <pc:sldMk cId="547304940" sldId="259"/>
            <ac:spMk id="18" creationId="{BDF323B8-8C06-4F56-BB4B-B8857128A096}"/>
          </ac:spMkLst>
        </pc:spChg>
        <pc:spChg chg="add del mod ord">
          <ac:chgData name="Rajmanya Hemant Patekar" userId="S::patekar.r@northeastern.edu::725c101c-c226-4592-8326-7692b5babe29" providerId="AD" clId="Web-{1CAF2CFE-5BEB-2180-084A-BDC76F6433B9}" dt="2018-12-12T01:35:25.008" v="68"/>
          <ac:spMkLst>
            <pc:docMk/>
            <pc:sldMk cId="547304940" sldId="259"/>
            <ac:spMk id="19" creationId="{12913E9D-5197-4BC8-936D-8ABFA71D7DDA}"/>
          </ac:spMkLst>
        </pc:spChg>
        <pc:spChg chg="add del">
          <ac:chgData name="Rajmanya Hemant Patekar" userId="S::patekar.r@northeastern.edu::725c101c-c226-4592-8326-7692b5babe29" providerId="AD" clId="Web-{1CAF2CFE-5BEB-2180-084A-BDC76F6433B9}" dt="2018-12-12T01:35:25.867" v="69"/>
          <ac:spMkLst>
            <pc:docMk/>
            <pc:sldMk cId="547304940" sldId="259"/>
            <ac:spMk id="20" creationId="{E7597382-59B5-427B-9E49-55383F0A5561}"/>
          </ac:spMkLst>
        </pc:spChg>
        <pc:spChg chg="add del mod ord">
          <ac:chgData name="Rajmanya Hemant Patekar" userId="S::patekar.r@northeastern.edu::725c101c-c226-4592-8326-7692b5babe29" providerId="AD" clId="Web-{1CAF2CFE-5BEB-2180-084A-BDC76F6433B9}" dt="2018-12-12T01:35:25.008" v="68"/>
          <ac:spMkLst>
            <pc:docMk/>
            <pc:sldMk cId="547304940" sldId="259"/>
            <ac:spMk id="21" creationId="{5A859943-DEF1-4C71-A678-1F51B103ECB6}"/>
          </ac:spMkLst>
        </pc:spChg>
        <pc:spChg chg="add del">
          <ac:chgData name="Rajmanya Hemant Patekar" userId="S::patekar.r@northeastern.edu::725c101c-c226-4592-8326-7692b5babe29" providerId="AD" clId="Web-{1CAF2CFE-5BEB-2180-084A-BDC76F6433B9}" dt="2018-12-12T01:35:25.867" v="69"/>
          <ac:spMkLst>
            <pc:docMk/>
            <pc:sldMk cId="547304940" sldId="259"/>
            <ac:spMk id="22" creationId="{26471DC7-FA6E-40EF-A167-93BB0BCE16AD}"/>
          </ac:spMkLst>
        </pc:spChg>
        <pc:spChg chg="add del">
          <ac:chgData name="Rajmanya Hemant Patekar" userId="S::patekar.r@northeastern.edu::725c101c-c226-4592-8326-7692b5babe29" providerId="AD" clId="Web-{1CAF2CFE-5BEB-2180-084A-BDC76F6433B9}" dt="2018-12-12T01:35:21.507" v="64"/>
          <ac:spMkLst>
            <pc:docMk/>
            <pc:sldMk cId="547304940" sldId="259"/>
            <ac:spMk id="23" creationId="{7AF0B711-0578-47A6-AB9A-AF422D2535BF}"/>
          </ac:spMkLst>
        </pc:spChg>
        <pc:spChg chg="add del">
          <ac:chgData name="Rajmanya Hemant Patekar" userId="S::patekar.r@northeastern.edu::725c101c-c226-4592-8326-7692b5babe29" providerId="AD" clId="Web-{1CAF2CFE-5BEB-2180-084A-BDC76F6433B9}" dt="2018-12-12T01:39:23.546" v="100"/>
          <ac:spMkLst>
            <pc:docMk/>
            <pc:sldMk cId="547304940" sldId="259"/>
            <ac:spMk id="24" creationId="{B150BF9A-3697-4823-918C-3BE143E653F4}"/>
          </ac:spMkLst>
        </pc:spChg>
        <pc:spChg chg="add mod">
          <ac:chgData name="Rajmanya Hemant Patekar" userId="S::patekar.r@northeastern.edu::725c101c-c226-4592-8326-7692b5babe29" providerId="AD" clId="Web-{1CAF2CFE-5BEB-2180-084A-BDC76F6433B9}" dt="2018-12-12T01:39:09.983" v="99" actId="1076"/>
          <ac:spMkLst>
            <pc:docMk/>
            <pc:sldMk cId="547304940" sldId="259"/>
            <ac:spMk id="25" creationId="{22DB9798-F9E7-40AE-8D09-2EA2EC714B12}"/>
          </ac:spMkLst>
        </pc:spChg>
        <pc:spChg chg="add del">
          <ac:chgData name="Rajmanya Hemant Patekar" userId="S::patekar.r@northeastern.edu::725c101c-c226-4592-8326-7692b5babe29" providerId="AD" clId="Web-{1CAF2CFE-5BEB-2180-084A-BDC76F6433B9}" dt="2018-12-12T01:34:28.412" v="54"/>
          <ac:spMkLst>
            <pc:docMk/>
            <pc:sldMk cId="547304940" sldId="259"/>
            <ac:spMk id="26" creationId="{AFB83730-58A8-42CA-90B3-5D5D2D1B00BC}"/>
          </ac:spMkLst>
        </pc:spChg>
        <pc:picChg chg="del mod">
          <ac:chgData name="Rajmanya Hemant Patekar" userId="S::patekar.r@northeastern.edu::725c101c-c226-4592-8326-7692b5babe29" providerId="AD" clId="Web-{1CAF2CFE-5BEB-2180-084A-BDC76F6433B9}" dt="2018-12-12T01:27:37.212" v="9"/>
          <ac:picMkLst>
            <pc:docMk/>
            <pc:sldMk cId="547304940" sldId="259"/>
            <ac:picMk id="2" creationId="{9C0E4F59-EDDC-4C40-AA71-978F61D6DDC7}"/>
          </ac:picMkLst>
        </pc:picChg>
        <pc:picChg chg="add del mod">
          <ac:chgData name="Rajmanya Hemant Patekar" userId="S::patekar.r@northeastern.edu::725c101c-c226-4592-8326-7692b5babe29" providerId="AD" clId="Web-{1CAF2CFE-5BEB-2180-084A-BDC76F6433B9}" dt="2018-12-12T01:27:35.758" v="8"/>
          <ac:picMkLst>
            <pc:docMk/>
            <pc:sldMk cId="547304940" sldId="259"/>
            <ac:picMk id="3" creationId="{ED80809E-D99C-4963-9E4B-610F85B73F27}"/>
          </ac:picMkLst>
        </pc:picChg>
        <pc:picChg chg="add del mod">
          <ac:chgData name="Rajmanya Hemant Patekar" userId="S::patekar.r@northeastern.edu::725c101c-c226-4592-8326-7692b5babe29" providerId="AD" clId="Web-{1CAF2CFE-5BEB-2180-084A-BDC76F6433B9}" dt="2018-12-12T01:29:26.090" v="24"/>
          <ac:picMkLst>
            <pc:docMk/>
            <pc:sldMk cId="547304940" sldId="259"/>
            <ac:picMk id="5" creationId="{AA749F76-1E2E-4B31-B671-700902DBD719}"/>
          </ac:picMkLst>
        </pc:picChg>
        <pc:picChg chg="add del mod">
          <ac:chgData name="Rajmanya Hemant Patekar" userId="S::patekar.r@northeastern.edu::725c101c-c226-4592-8326-7692b5babe29" providerId="AD" clId="Web-{1CAF2CFE-5BEB-2180-084A-BDC76F6433B9}" dt="2018-12-12T01:29:55.966" v="28"/>
          <ac:picMkLst>
            <pc:docMk/>
            <pc:sldMk cId="547304940" sldId="259"/>
            <ac:picMk id="7" creationId="{6ED10B66-5816-4118-BF69-18D1C0AC56E3}"/>
          </ac:picMkLst>
        </pc:picChg>
        <pc:picChg chg="del">
          <ac:chgData name="Rajmanya Hemant Patekar" userId="S::patekar.r@northeastern.edu::725c101c-c226-4592-8326-7692b5babe29" providerId="AD" clId="Web-{1CAF2CFE-5BEB-2180-084A-BDC76F6433B9}" dt="2018-12-12T01:20:33.214" v="1"/>
          <ac:picMkLst>
            <pc:docMk/>
            <pc:sldMk cId="547304940" sldId="259"/>
            <ac:picMk id="8" creationId="{E7E3E0C3-FDD2-4C3D-8B55-DA86A9A2CF33}"/>
          </ac:picMkLst>
        </pc:picChg>
        <pc:picChg chg="add del mod">
          <ac:chgData name="Rajmanya Hemant Patekar" userId="S::patekar.r@northeastern.edu::725c101c-c226-4592-8326-7692b5babe29" providerId="AD" clId="Web-{1CAF2CFE-5BEB-2180-084A-BDC76F6433B9}" dt="2018-12-12T01:31:37.250" v="34"/>
          <ac:picMkLst>
            <pc:docMk/>
            <pc:sldMk cId="547304940" sldId="259"/>
            <ac:picMk id="10" creationId="{60B62569-39E5-4241-BCB1-96462DD17422}"/>
          </ac:picMkLst>
        </pc:picChg>
        <pc:picChg chg="add mod ord">
          <ac:chgData name="Rajmanya Hemant Patekar" userId="S::patekar.r@northeastern.edu::725c101c-c226-4592-8326-7692b5babe29" providerId="AD" clId="Web-{1CAF2CFE-5BEB-2180-084A-BDC76F6433B9}" dt="2018-12-12T01:35:25.867" v="69"/>
          <ac:picMkLst>
            <pc:docMk/>
            <pc:sldMk cId="547304940" sldId="259"/>
            <ac:picMk id="15" creationId="{741B04BE-C7E7-44EA-90A5-34D1F9471C16}"/>
          </ac:picMkLst>
        </pc:picChg>
      </pc:sldChg>
      <pc:sldChg chg="add ord replId">
        <pc:chgData name="Rajmanya Hemant Patekar" userId="S::patekar.r@northeastern.edu::725c101c-c226-4592-8326-7692b5babe29" providerId="AD" clId="Web-{1CAF2CFE-5BEB-2180-084A-BDC76F6433B9}" dt="2018-12-12T01:39:55.047" v="102"/>
        <pc:sldMkLst>
          <pc:docMk/>
          <pc:sldMk cId="266394532" sldId="260"/>
        </pc:sldMkLst>
      </pc:sldChg>
    </pc:docChg>
  </pc:docChgLst>
  <pc:docChgLst>
    <pc:chgData name="Rajmanya Hemant Patekar" userId="S::patekar.r@northeastern.edu::725c101c-c226-4592-8326-7692b5babe29" providerId="AD" clId="Web-{B97C2859-A852-A028-B3B7-8AFD368D3E90}"/>
    <pc:docChg chg="addSld delSld modSld sldOrd">
      <pc:chgData name="Rajmanya Hemant Patekar" userId="S::patekar.r@northeastern.edu::725c101c-c226-4592-8326-7692b5babe29" providerId="AD" clId="Web-{B97C2859-A852-A028-B3B7-8AFD368D3E90}" dt="2018-12-12T01:20:13.961" v="728"/>
      <pc:docMkLst>
        <pc:docMk/>
      </pc:docMkLst>
      <pc:sldChg chg="addSp delSp modSp mod setBg">
        <pc:chgData name="Rajmanya Hemant Patekar" userId="S::patekar.r@northeastern.edu::725c101c-c226-4592-8326-7692b5babe29" providerId="AD" clId="Web-{B97C2859-A852-A028-B3B7-8AFD368D3E90}" dt="2018-12-12T00:32:33.806" v="527" actId="20577"/>
        <pc:sldMkLst>
          <pc:docMk/>
          <pc:sldMk cId="2029002549" sldId="256"/>
        </pc:sldMkLst>
        <pc:spChg chg="mod">
          <ac:chgData name="Rajmanya Hemant Patekar" userId="S::patekar.r@northeastern.edu::725c101c-c226-4592-8326-7692b5babe29" providerId="AD" clId="Web-{B97C2859-A852-A028-B3B7-8AFD368D3E90}" dt="2018-12-12T00:03:40.459" v="363"/>
          <ac:spMkLst>
            <pc:docMk/>
            <pc:sldMk cId="2029002549" sldId="256"/>
            <ac:spMk id="2" creationId="{00000000-0000-0000-0000-000000000000}"/>
          </ac:spMkLst>
        </pc:spChg>
        <pc:spChg chg="mod">
          <ac:chgData name="Rajmanya Hemant Patekar" userId="S::patekar.r@northeastern.edu::725c101c-c226-4592-8326-7692b5babe29" providerId="AD" clId="Web-{B97C2859-A852-A028-B3B7-8AFD368D3E90}" dt="2018-12-12T00:32:33.806" v="527" actId="20577"/>
          <ac:spMkLst>
            <pc:docMk/>
            <pc:sldMk cId="2029002549" sldId="256"/>
            <ac:spMk id="3" creationId="{00000000-0000-0000-0000-000000000000}"/>
          </ac:spMkLst>
        </pc:spChg>
        <pc:spChg chg="add del">
          <ac:chgData name="Rajmanya Hemant Patekar" userId="S::patekar.r@northeastern.edu::725c101c-c226-4592-8326-7692b5babe29" providerId="AD" clId="Web-{B97C2859-A852-A028-B3B7-8AFD368D3E90}" dt="2018-12-12T00:03:40.459" v="363"/>
          <ac:spMkLst>
            <pc:docMk/>
            <pc:sldMk cId="2029002549" sldId="256"/>
            <ac:spMk id="5" creationId="{21DCC7BA-3740-47E1-91B9-6269381397AE}"/>
          </ac:spMkLst>
        </pc:spChg>
        <pc:spChg chg="add del">
          <ac:chgData name="Rajmanya Hemant Patekar" userId="S::patekar.r@northeastern.edu::725c101c-c226-4592-8326-7692b5babe29" providerId="AD" clId="Web-{B97C2859-A852-A028-B3B7-8AFD368D3E90}" dt="2018-12-12T00:03:40.459" v="363"/>
          <ac:spMkLst>
            <pc:docMk/>
            <pc:sldMk cId="2029002549" sldId="256"/>
            <ac:spMk id="6" creationId="{84CEFA49-6B2F-4FE6-B6AF-31D49E68C23B}"/>
          </ac:spMkLst>
        </pc:spChg>
        <pc:spChg chg="add del">
          <ac:chgData name="Rajmanya Hemant Patekar" userId="S::patekar.r@northeastern.edu::725c101c-c226-4592-8326-7692b5babe29" providerId="AD" clId="Web-{B97C2859-A852-A028-B3B7-8AFD368D3E90}" dt="2018-12-11T23:39:45.610" v="8"/>
          <ac:spMkLst>
            <pc:docMk/>
            <pc:sldMk cId="2029002549" sldId="256"/>
            <ac:spMk id="8" creationId="{2FE8DED1-24FF-4A79-873B-ECE3ABE73035}"/>
          </ac:spMkLst>
        </pc:spChg>
        <pc:spChg chg="add del">
          <ac:chgData name="Rajmanya Hemant Patekar" userId="S::patekar.r@northeastern.edu::725c101c-c226-4592-8326-7692b5babe29" providerId="AD" clId="Web-{B97C2859-A852-A028-B3B7-8AFD368D3E90}" dt="2018-12-11T23:39:45.610" v="8"/>
          <ac:spMkLst>
            <pc:docMk/>
            <pc:sldMk cId="2029002549" sldId="256"/>
            <ac:spMk id="10" creationId="{0AA6A048-501A-4387-906B-B8A8543E7B11}"/>
          </ac:spMkLst>
        </pc:spChg>
        <pc:spChg chg="add">
          <ac:chgData name="Rajmanya Hemant Patekar" userId="S::patekar.r@northeastern.edu::725c101c-c226-4592-8326-7692b5babe29" providerId="AD" clId="Web-{B97C2859-A852-A028-B3B7-8AFD368D3E90}" dt="2018-12-12T00:03:40.459" v="363"/>
          <ac:spMkLst>
            <pc:docMk/>
            <pc:sldMk cId="2029002549" sldId="256"/>
            <ac:spMk id="11" creationId="{8EE457FF-670E-4EC1-ACD4-1173DA9A7975}"/>
          </ac:spMkLst>
        </pc:spChg>
        <pc:spChg chg="add">
          <ac:chgData name="Rajmanya Hemant Patekar" userId="S::patekar.r@northeastern.edu::725c101c-c226-4592-8326-7692b5babe29" providerId="AD" clId="Web-{B97C2859-A852-A028-B3B7-8AFD368D3E90}" dt="2018-12-12T00:03:40.459" v="363"/>
          <ac:spMkLst>
            <pc:docMk/>
            <pc:sldMk cId="2029002549" sldId="256"/>
            <ac:spMk id="13" creationId="{35C44DBB-AD7C-4682-B258-6367305D207B}"/>
          </ac:spMkLst>
        </pc:spChg>
        <pc:cxnChg chg="add">
          <ac:chgData name="Rajmanya Hemant Patekar" userId="S::patekar.r@northeastern.edu::725c101c-c226-4592-8326-7692b5babe29" providerId="AD" clId="Web-{B97C2859-A852-A028-B3B7-8AFD368D3E90}" dt="2018-12-12T00:03:40.459" v="363"/>
          <ac:cxnSpMkLst>
            <pc:docMk/>
            <pc:sldMk cId="2029002549" sldId="256"/>
            <ac:cxnSpMk id="15" creationId="{A1CED323-FAF0-4E0B-8717-FC1F468A28FE}"/>
          </ac:cxnSpMkLst>
        </pc:cxnChg>
      </pc:sldChg>
      <pc:sldChg chg="addSp delSp modSp new mod setBg">
        <pc:chgData name="Rajmanya Hemant Patekar" userId="S::patekar.r@northeastern.edu::725c101c-c226-4592-8326-7692b5babe29" providerId="AD" clId="Web-{B97C2859-A852-A028-B3B7-8AFD368D3E90}" dt="2018-12-12T00:31:49.910" v="519" actId="20577"/>
        <pc:sldMkLst>
          <pc:docMk/>
          <pc:sldMk cId="2942943956" sldId="257"/>
        </pc:sldMkLst>
        <pc:spChg chg="mod">
          <ac:chgData name="Rajmanya Hemant Patekar" userId="S::patekar.r@northeastern.edu::725c101c-c226-4592-8326-7692b5babe29" providerId="AD" clId="Web-{B97C2859-A852-A028-B3B7-8AFD368D3E90}" dt="2018-12-12T00:23:03.407" v="397"/>
          <ac:spMkLst>
            <pc:docMk/>
            <pc:sldMk cId="2942943956" sldId="257"/>
            <ac:spMk id="2" creationId="{C2180590-9BB2-4394-AE4F-DBE35BB41B69}"/>
          </ac:spMkLst>
        </pc:spChg>
        <pc:spChg chg="add del mod">
          <ac:chgData name="Rajmanya Hemant Patekar" userId="S::patekar.r@northeastern.edu::725c101c-c226-4592-8326-7692b5babe29" providerId="AD" clId="Web-{B97C2859-A852-A028-B3B7-8AFD368D3E90}" dt="2018-12-12T00:31:49.910" v="519" actId="20577"/>
          <ac:spMkLst>
            <pc:docMk/>
            <pc:sldMk cId="2942943956" sldId="257"/>
            <ac:spMk id="3" creationId="{E31E68CD-C532-44B8-98C8-27A681329480}"/>
          </ac:spMkLst>
        </pc:spChg>
        <pc:spChg chg="add del">
          <ac:chgData name="Rajmanya Hemant Patekar" userId="S::patekar.r@northeastern.edu::725c101c-c226-4592-8326-7692b5babe29" providerId="AD" clId="Web-{B97C2859-A852-A028-B3B7-8AFD368D3E90}" dt="2018-12-12T00:04:40.242" v="371"/>
          <ac:spMkLst>
            <pc:docMk/>
            <pc:sldMk cId="2942943956" sldId="257"/>
            <ac:spMk id="5" creationId="{4A0BDAB0-3EB0-4CD2-9B81-1EC0C79ADFE6}"/>
          </ac:spMkLst>
        </pc:spChg>
        <pc:spChg chg="add del">
          <ac:chgData name="Rajmanya Hemant Patekar" userId="S::patekar.r@northeastern.edu::725c101c-c226-4592-8326-7692b5babe29" providerId="AD" clId="Web-{B97C2859-A852-A028-B3B7-8AFD368D3E90}" dt="2018-12-12T00:04:40.242" v="371"/>
          <ac:spMkLst>
            <pc:docMk/>
            <pc:sldMk cId="2942943956" sldId="257"/>
            <ac:spMk id="6" creationId="{CBFF659F-D040-4A67-B951-3D6D61BB1FDE}"/>
          </ac:spMkLst>
        </pc:spChg>
        <pc:spChg chg="add del">
          <ac:chgData name="Rajmanya Hemant Patekar" userId="S::patekar.r@northeastern.edu::725c101c-c226-4592-8326-7692b5babe29" providerId="AD" clId="Web-{B97C2859-A852-A028-B3B7-8AFD368D3E90}" dt="2018-12-12T00:04:44.289" v="373"/>
          <ac:spMkLst>
            <pc:docMk/>
            <pc:sldMk cId="2942943956" sldId="257"/>
            <ac:spMk id="7" creationId="{089A69AF-D57B-49B4-886C-D4A5DC194421}"/>
          </ac:spMkLst>
        </pc:spChg>
        <pc:spChg chg="add del">
          <ac:chgData name="Rajmanya Hemant Patekar" userId="S::patekar.r@northeastern.edu::725c101c-c226-4592-8326-7692b5babe29" providerId="AD" clId="Web-{B97C2859-A852-A028-B3B7-8AFD368D3E90}" dt="2018-12-12T00:04:32.554" v="369"/>
          <ac:spMkLst>
            <pc:docMk/>
            <pc:sldMk cId="2942943956" sldId="257"/>
            <ac:spMk id="8" creationId="{35C44DBB-AD7C-4682-B258-6367305D207B}"/>
          </ac:spMkLst>
        </pc:spChg>
        <pc:spChg chg="add del">
          <ac:chgData name="Rajmanya Hemant Patekar" userId="S::patekar.r@northeastern.edu::725c101c-c226-4592-8326-7692b5babe29" providerId="AD" clId="Web-{B97C2859-A852-A028-B3B7-8AFD368D3E90}" dt="2018-12-12T00:04:44.289" v="373"/>
          <ac:spMkLst>
            <pc:docMk/>
            <pc:sldMk cId="2942943956" sldId="257"/>
            <ac:spMk id="9" creationId="{CABDC08D-6093-4397-92D4-54D00E2BB1C2}"/>
          </ac:spMkLst>
        </pc:spChg>
        <pc:spChg chg="add del">
          <ac:chgData name="Rajmanya Hemant Patekar" userId="S::patekar.r@northeastern.edu::725c101c-c226-4592-8326-7692b5babe29" providerId="AD" clId="Web-{B97C2859-A852-A028-B3B7-8AFD368D3E90}" dt="2018-12-12T00:23:03.407" v="397"/>
          <ac:spMkLst>
            <pc:docMk/>
            <pc:sldMk cId="2942943956" sldId="257"/>
            <ac:spMk id="11" creationId="{35C44DBB-AD7C-4682-B258-6367305D207B}"/>
          </ac:spMkLst>
        </pc:spChg>
        <pc:spChg chg="add del">
          <ac:chgData name="Rajmanya Hemant Patekar" userId="S::patekar.r@northeastern.edu::725c101c-c226-4592-8326-7692b5babe29" providerId="AD" clId="Web-{B97C2859-A852-A028-B3B7-8AFD368D3E90}" dt="2018-12-12T00:23:01.454" v="395"/>
          <ac:spMkLst>
            <pc:docMk/>
            <pc:sldMk cId="2942943956" sldId="257"/>
            <ac:spMk id="17" creationId="{B2B82547-2424-4E7A-A98B-75206EE73028}"/>
          </ac:spMkLst>
        </pc:spChg>
        <pc:spChg chg="add del">
          <ac:chgData name="Rajmanya Hemant Patekar" userId="S::patekar.r@northeastern.edu::725c101c-c226-4592-8326-7692b5babe29" providerId="AD" clId="Web-{B97C2859-A852-A028-B3B7-8AFD368D3E90}" dt="2018-12-12T00:23:01.454" v="395"/>
          <ac:spMkLst>
            <pc:docMk/>
            <pc:sldMk cId="2942943956" sldId="257"/>
            <ac:spMk id="19" creationId="{5109BC2F-9616-4D7D-9E98-57898009A828}"/>
          </ac:spMkLst>
        </pc:spChg>
        <pc:graphicFrameChg chg="add del mod modGraphic">
          <ac:chgData name="Rajmanya Hemant Patekar" userId="S::patekar.r@northeastern.edu::725c101c-c226-4592-8326-7692b5babe29" providerId="AD" clId="Web-{B97C2859-A852-A028-B3B7-8AFD368D3E90}" dt="2018-12-12T00:23:04.251" v="398"/>
          <ac:graphicFrameMkLst>
            <pc:docMk/>
            <pc:sldMk cId="2942943956" sldId="257"/>
            <ac:graphicFrameMk id="5" creationId="{C083BC59-0B45-48C7-933C-1C3987479B08}"/>
          </ac:graphicFrameMkLst>
        </pc:graphicFrameChg>
        <pc:cxnChg chg="add del">
          <ac:chgData name="Rajmanya Hemant Patekar" userId="S::patekar.r@northeastern.edu::725c101c-c226-4592-8326-7692b5babe29" providerId="AD" clId="Web-{B97C2859-A852-A028-B3B7-8AFD368D3E90}" dt="2018-12-12T00:04:32.554" v="369"/>
          <ac:cxnSpMkLst>
            <pc:docMk/>
            <pc:sldMk cId="2942943956" sldId="257"/>
            <ac:cxnSpMk id="10" creationId="{A1CED323-FAF0-4E0B-8717-FC1F468A28FE}"/>
          </ac:cxnSpMkLst>
        </pc:cxnChg>
        <pc:cxnChg chg="add del">
          <ac:chgData name="Rajmanya Hemant Patekar" userId="S::patekar.r@northeastern.edu::725c101c-c226-4592-8326-7692b5babe29" providerId="AD" clId="Web-{B97C2859-A852-A028-B3B7-8AFD368D3E90}" dt="2018-12-12T00:23:03.407" v="397"/>
          <ac:cxnSpMkLst>
            <pc:docMk/>
            <pc:sldMk cId="2942943956" sldId="257"/>
            <ac:cxnSpMk id="12" creationId="{A1CED323-FAF0-4E0B-8717-FC1F468A28FE}"/>
          </ac:cxnSpMkLst>
        </pc:cxnChg>
      </pc:sldChg>
      <pc:sldChg chg="modSp new del ord">
        <pc:chgData name="Rajmanya Hemant Patekar" userId="S::patekar.r@northeastern.edu::725c101c-c226-4592-8326-7692b5babe29" providerId="AD" clId="Web-{B97C2859-A852-A028-B3B7-8AFD368D3E90}" dt="2018-12-12T00:33:37.180" v="542"/>
        <pc:sldMkLst>
          <pc:docMk/>
          <pc:sldMk cId="2646710455" sldId="258"/>
        </pc:sldMkLst>
        <pc:spChg chg="mod">
          <ac:chgData name="Rajmanya Hemant Patekar" userId="S::patekar.r@northeastern.edu::725c101c-c226-4592-8326-7692b5babe29" providerId="AD" clId="Web-{B97C2859-A852-A028-B3B7-8AFD368D3E90}" dt="2018-12-12T00:33:36.914" v="541" actId="20577"/>
          <ac:spMkLst>
            <pc:docMk/>
            <pc:sldMk cId="2646710455" sldId="258"/>
            <ac:spMk id="2" creationId="{ED2757D9-0072-468A-BA29-000127B0C572}"/>
          </ac:spMkLst>
        </pc:spChg>
        <pc:spChg chg="mod">
          <ac:chgData name="Rajmanya Hemant Patekar" userId="S::patekar.r@northeastern.edu::725c101c-c226-4592-8326-7692b5babe29" providerId="AD" clId="Web-{B97C2859-A852-A028-B3B7-8AFD368D3E90}" dt="2018-12-12T00:33:19.305" v="534" actId="20577"/>
          <ac:spMkLst>
            <pc:docMk/>
            <pc:sldMk cId="2646710455" sldId="258"/>
            <ac:spMk id="3" creationId="{23D4C930-B8D4-4084-9AEA-135132180BB7}"/>
          </ac:spMkLst>
        </pc:spChg>
        <pc:spChg chg="mod">
          <ac:chgData name="Rajmanya Hemant Patekar" userId="S::patekar.r@northeastern.edu::725c101c-c226-4592-8326-7692b5babe29" providerId="AD" clId="Web-{B97C2859-A852-A028-B3B7-8AFD368D3E90}" dt="2018-12-12T00:33:21.242" v="537" actId="20577"/>
          <ac:spMkLst>
            <pc:docMk/>
            <pc:sldMk cId="2646710455" sldId="258"/>
            <ac:spMk id="4" creationId="{658BD804-6B52-459F-A44F-05636C71DCE7}"/>
          </ac:spMkLst>
        </pc:spChg>
      </pc:sldChg>
      <pc:sldChg chg="modSp add replId">
        <pc:chgData name="Rajmanya Hemant Patekar" userId="S::patekar.r@northeastern.edu::725c101c-c226-4592-8326-7692b5babe29" providerId="AD" clId="Web-{B97C2859-A852-A028-B3B7-8AFD368D3E90}" dt="2018-12-12T00:41:12.524" v="701" actId="20577"/>
        <pc:sldMkLst>
          <pc:docMk/>
          <pc:sldMk cId="3997513889" sldId="258"/>
        </pc:sldMkLst>
        <pc:spChg chg="mod">
          <ac:chgData name="Rajmanya Hemant Patekar" userId="S::patekar.r@northeastern.edu::725c101c-c226-4592-8326-7692b5babe29" providerId="AD" clId="Web-{B97C2859-A852-A028-B3B7-8AFD368D3E90}" dt="2018-12-12T00:33:54.759" v="556" actId="20577"/>
          <ac:spMkLst>
            <pc:docMk/>
            <pc:sldMk cId="3997513889" sldId="258"/>
            <ac:spMk id="2" creationId="{C2180590-9BB2-4394-AE4F-DBE35BB41B69}"/>
          </ac:spMkLst>
        </pc:spChg>
        <pc:spChg chg="mod">
          <ac:chgData name="Rajmanya Hemant Patekar" userId="S::patekar.r@northeastern.edu::725c101c-c226-4592-8326-7692b5babe29" providerId="AD" clId="Web-{B97C2859-A852-A028-B3B7-8AFD368D3E90}" dt="2018-12-12T00:41:12.524" v="701" actId="20577"/>
          <ac:spMkLst>
            <pc:docMk/>
            <pc:sldMk cId="3997513889" sldId="258"/>
            <ac:spMk id="3" creationId="{E31E68CD-C532-44B8-98C8-27A681329480}"/>
          </ac:spMkLst>
        </pc:spChg>
      </pc:sldChg>
      <pc:sldChg chg="addSp delSp modSp add replId">
        <pc:chgData name="Rajmanya Hemant Patekar" userId="S::patekar.r@northeastern.edu::725c101c-c226-4592-8326-7692b5babe29" providerId="AD" clId="Web-{B97C2859-A852-A028-B3B7-8AFD368D3E90}" dt="2018-12-12T01:20:13.961" v="728"/>
        <pc:sldMkLst>
          <pc:docMk/>
          <pc:sldMk cId="547304940" sldId="259"/>
        </pc:sldMkLst>
        <pc:spChg chg="del mod">
          <ac:chgData name="Rajmanya Hemant Patekar" userId="S::patekar.r@northeastern.edu::725c101c-c226-4592-8326-7692b5babe29" providerId="AD" clId="Web-{B97C2859-A852-A028-B3B7-8AFD368D3E90}" dt="2018-12-12T00:41:55.698" v="715"/>
          <ac:spMkLst>
            <pc:docMk/>
            <pc:sldMk cId="547304940" sldId="259"/>
            <ac:spMk id="2" creationId="{C2180590-9BB2-4394-AE4F-DBE35BB41B69}"/>
          </ac:spMkLst>
        </pc:spChg>
        <pc:spChg chg="del mod">
          <ac:chgData name="Rajmanya Hemant Patekar" userId="S::patekar.r@northeastern.edu::725c101c-c226-4592-8326-7692b5babe29" providerId="AD" clId="Web-{B97C2859-A852-A028-B3B7-8AFD368D3E90}" dt="2018-12-12T00:41:40.354" v="713"/>
          <ac:spMkLst>
            <pc:docMk/>
            <pc:sldMk cId="547304940" sldId="259"/>
            <ac:spMk id="3" creationId="{E31E68CD-C532-44B8-98C8-27A681329480}"/>
          </ac:spMkLst>
        </pc:spChg>
        <pc:picChg chg="add mod">
          <ac:chgData name="Rajmanya Hemant Patekar" userId="S::patekar.r@northeastern.edu::725c101c-c226-4592-8326-7692b5babe29" providerId="AD" clId="Web-{B97C2859-A852-A028-B3B7-8AFD368D3E90}" dt="2018-12-12T01:20:13.961" v="728"/>
          <ac:picMkLst>
            <pc:docMk/>
            <pc:sldMk cId="547304940" sldId="259"/>
            <ac:picMk id="2" creationId="{9C0E4F59-EDDC-4C40-AA71-978F61D6DDC7}"/>
          </ac:picMkLst>
        </pc:picChg>
        <pc:picChg chg="add del mod">
          <ac:chgData name="Rajmanya Hemant Patekar" userId="S::patekar.r@northeastern.edu::725c101c-c226-4592-8326-7692b5babe29" providerId="AD" clId="Web-{B97C2859-A852-A028-B3B7-8AFD368D3E90}" dt="2018-12-12T00:42:20.574" v="719"/>
          <ac:picMkLst>
            <pc:docMk/>
            <pc:sldMk cId="547304940" sldId="259"/>
            <ac:picMk id="4" creationId="{E744C57A-D215-4C90-90B8-A9AA90F429B9}"/>
          </ac:picMkLst>
        </pc:picChg>
        <pc:picChg chg="add del mod">
          <ac:chgData name="Rajmanya Hemant Patekar" userId="S::patekar.r@northeastern.edu::725c101c-c226-4592-8326-7692b5babe29" providerId="AD" clId="Web-{B97C2859-A852-A028-B3B7-8AFD368D3E90}" dt="2018-12-12T00:43:16.373" v="725"/>
          <ac:picMkLst>
            <pc:docMk/>
            <pc:sldMk cId="547304940" sldId="259"/>
            <ac:picMk id="6" creationId="{40CD6F30-90DD-4A14-AE35-6C52DF281DC9}"/>
          </ac:picMkLst>
        </pc:picChg>
        <pc:picChg chg="add mod">
          <ac:chgData name="Rajmanya Hemant Patekar" userId="S::patekar.r@northeastern.edu::725c101c-c226-4592-8326-7692b5babe29" providerId="AD" clId="Web-{B97C2859-A852-A028-B3B7-8AFD368D3E90}" dt="2018-12-12T00:43:44.217" v="727"/>
          <ac:picMkLst>
            <pc:docMk/>
            <pc:sldMk cId="547304940" sldId="259"/>
            <ac:picMk id="8" creationId="{E7E3E0C3-FDD2-4C3D-8B55-DA86A9A2CF33}"/>
          </ac:picMkLst>
        </pc:picChg>
        <pc:cxnChg chg="del">
          <ac:chgData name="Rajmanya Hemant Patekar" userId="S::patekar.r@northeastern.edu::725c101c-c226-4592-8326-7692b5babe29" providerId="AD" clId="Web-{B97C2859-A852-A028-B3B7-8AFD368D3E90}" dt="2018-12-12T00:41:40.354" v="714"/>
          <ac:cxnSpMkLst>
            <pc:docMk/>
            <pc:sldMk cId="547304940" sldId="259"/>
            <ac:cxnSpMk id="12" creationId="{A1CED323-FAF0-4E0B-8717-FC1F468A28F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9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6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21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69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7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1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5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1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9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7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4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7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46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Zapchat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            </a:t>
            </a:r>
            <a:r>
              <a:rPr lang="en-US" sz="2800" b="1" dirty="0"/>
              <a:t> The </a:t>
            </a:r>
            <a:r>
              <a:rPr lang="en-US" sz="2800" b="1" dirty="0" err="1"/>
              <a:t>WolfPack</a:t>
            </a:r>
            <a:endParaRPr lang="en-US" sz="2800" b="1" dirty="0"/>
          </a:p>
          <a:p>
            <a:endParaRPr lang="en-US" sz="2800" b="1" dirty="0"/>
          </a:p>
          <a:p>
            <a:pPr marL="457200" indent="-457200">
              <a:buFont typeface="Wingdings 2" charset="2"/>
              <a:buChar char=""/>
            </a:pPr>
            <a:r>
              <a:rPr lang="en-US" sz="1600" dirty="0"/>
              <a:t>Sunil Yadav (001492711)</a:t>
            </a:r>
          </a:p>
          <a:p>
            <a:pPr marL="457200" indent="-457200">
              <a:buFont typeface="Wingdings 2" charset="2"/>
              <a:buChar char=""/>
            </a:pPr>
            <a:r>
              <a:rPr lang="en-US" sz="1600" dirty="0"/>
              <a:t>Kiran Panchal (001826692)</a:t>
            </a:r>
          </a:p>
          <a:p>
            <a:pPr marL="457200" indent="-457200">
              <a:buFont typeface="Wingdings 2" charset="2"/>
              <a:buChar char=""/>
            </a:pPr>
            <a:r>
              <a:rPr lang="en-US" sz="1600" dirty="0"/>
              <a:t>Rushabh </a:t>
            </a:r>
            <a:r>
              <a:rPr lang="en-US" sz="1600" dirty="0" err="1"/>
              <a:t>Nisher</a:t>
            </a:r>
            <a:r>
              <a:rPr lang="en-US" sz="1600" dirty="0"/>
              <a:t> (001400817)</a:t>
            </a:r>
          </a:p>
          <a:p>
            <a:pPr marL="457200" indent="-457200">
              <a:buFont typeface="Wingdings 2" charset="2"/>
              <a:buChar char=""/>
            </a:pPr>
            <a:r>
              <a:rPr lang="en-US" sz="1600" dirty="0" err="1"/>
              <a:t>Rajmanya</a:t>
            </a:r>
            <a:r>
              <a:rPr lang="en-US" sz="1600" dirty="0"/>
              <a:t> </a:t>
            </a:r>
            <a:r>
              <a:rPr lang="en-US" sz="1600" dirty="0" err="1"/>
              <a:t>Patekar</a:t>
            </a:r>
            <a:r>
              <a:rPr lang="en-US" sz="1600" dirty="0"/>
              <a:t> (001492012)</a:t>
            </a:r>
          </a:p>
          <a:p>
            <a:pPr marL="457200" indent="-457200">
              <a:buFont typeface="Wingdings 2" charset="2"/>
              <a:buChar char=""/>
            </a:pPr>
            <a:endParaRPr lang="en-US" sz="1600" dirty="0"/>
          </a:p>
          <a:p>
            <a:pPr marL="457200" indent="-457200">
              <a:buFont typeface="Wingdings 2" charset="2"/>
              <a:buChar char="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8D9F5-D916-4CD3-9A4F-65360718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Thank You!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ECB6-7095-4EFF-8894-10905F522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Team</a:t>
            </a:r>
          </a:p>
          <a:p>
            <a:pPr marL="0" indent="0" algn="ctr">
              <a:buNone/>
            </a:pPr>
            <a:r>
              <a:rPr lang="en-US" sz="3600" dirty="0"/>
              <a:t> </a:t>
            </a:r>
            <a:r>
              <a:rPr lang="en-US" sz="3600" b="1" dirty="0"/>
              <a:t> The </a:t>
            </a:r>
            <a:r>
              <a:rPr lang="en-US" sz="3600" b="1" dirty="0" err="1"/>
              <a:t>WolfPack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883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0590-9BB2-4394-AE4F-DBE35BB4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About </a:t>
            </a:r>
            <a:r>
              <a:rPr lang="en-US" sz="3200" dirty="0" err="1">
                <a:solidFill>
                  <a:schemeClr val="tx1"/>
                </a:solidFill>
              </a:rPr>
              <a:t>ZapChat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E68CD-C532-44B8-98C8-27A68132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2000" dirty="0" err="1"/>
              <a:t>ZapChat</a:t>
            </a:r>
            <a:r>
              <a:rPr lang="en-US" sz="2000" dirty="0"/>
              <a:t> is a chat application, that uses Firebase as a Real-time Database.</a:t>
            </a:r>
          </a:p>
          <a:p>
            <a:r>
              <a:rPr lang="en-US" sz="2000" dirty="0"/>
              <a:t>Firebase allows real-time synching of JSON data, and it also provides a flexible, expression-based rules language, called Firebase Realtime Database Security Rules. These rules ensure strong user-based security. </a:t>
            </a:r>
          </a:p>
        </p:txBody>
      </p:sp>
    </p:spTree>
    <p:extLst>
      <p:ext uri="{BB962C8B-B14F-4D97-AF65-F5344CB8AC3E}">
        <p14:creationId xmlns:p14="http://schemas.microsoft.com/office/powerpoint/2010/main" val="294294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0590-9BB2-4394-AE4F-DBE35BB4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</a:rPr>
              <a:t>Use cases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E68CD-C532-44B8-98C8-27A681329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2000" dirty="0"/>
              <a:t>A user can create a new account and signup.</a:t>
            </a:r>
          </a:p>
          <a:p>
            <a:r>
              <a:rPr lang="en-US" sz="2000" dirty="0"/>
              <a:t>A user can login from the login page.</a:t>
            </a:r>
          </a:p>
          <a:p>
            <a:r>
              <a:rPr lang="en-US" sz="2000" dirty="0"/>
              <a:t>A user can add new contacts to his contact list.</a:t>
            </a:r>
          </a:p>
          <a:p>
            <a:r>
              <a:rPr lang="en-US" sz="2000" dirty="0"/>
              <a:t>A user can send real-time messages.</a:t>
            </a:r>
          </a:p>
          <a:p>
            <a:r>
              <a:rPr lang="en-US" sz="2000" dirty="0"/>
              <a:t>A user can receive real-time messages.</a:t>
            </a:r>
          </a:p>
          <a:p>
            <a:r>
              <a:rPr lang="en-US" sz="2000" dirty="0"/>
              <a:t>A user can see the count of unread messages of a chat.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751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DB9798-F9E7-40AE-8D09-2EA2EC714B12}"/>
              </a:ext>
            </a:extLst>
          </p:cNvPr>
          <p:cNvSpPr txBox="1"/>
          <p:nvPr/>
        </p:nvSpPr>
        <p:spPr>
          <a:xfrm>
            <a:off x="2553418" y="6226833"/>
            <a:ext cx="5144218" cy="44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dirty="0"/>
              <a:t>Our Domain Model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1FC9256-60D1-49B9-BFFC-C4D2A4E69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5798" y="184891"/>
            <a:ext cx="9782176" cy="55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0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0590-9BB2-4394-AE4F-DBE35BB4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2174"/>
            <a:ext cx="10571998" cy="430281"/>
          </a:xfrm>
          <a:effectLst/>
        </p:spPr>
        <p:txBody>
          <a:bodyPr anchor="ctr">
            <a:normAutofit fontScale="90000"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Login Screen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E6C1CF-8E69-4D6C-8AA7-311DC0A8F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03" y="494629"/>
            <a:ext cx="11918732" cy="617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0590-9BB2-4394-AE4F-DBE35BB4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2174"/>
            <a:ext cx="10571998" cy="430281"/>
          </a:xfrm>
          <a:effectLst/>
        </p:spPr>
        <p:txBody>
          <a:bodyPr anchor="ctr">
            <a:normAutofit fontScale="90000"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Sign-up Screen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BFEA59-C5F2-4387-8601-A8F7ED4F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5190E-63F0-41BC-84AA-CE840E43E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462455"/>
            <a:ext cx="11877676" cy="62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8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0590-9BB2-4394-AE4F-DBE35BB4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2174"/>
            <a:ext cx="10571998" cy="430281"/>
          </a:xfrm>
          <a:effectLst/>
        </p:spPr>
        <p:txBody>
          <a:bodyPr anchor="ctr">
            <a:normAutofit fontScale="90000"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Main Chat Screen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BFEA59-C5F2-4387-8601-A8F7ED4F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03D88-13B3-4ABA-917E-2EE2A26A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494629"/>
            <a:ext cx="11791950" cy="616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7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0590-9BB2-4394-AE4F-DBE35BB4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2174"/>
            <a:ext cx="10571998" cy="430281"/>
          </a:xfrm>
          <a:effectLst/>
        </p:spPr>
        <p:txBody>
          <a:bodyPr anchor="ctr">
            <a:normAutofit fontScale="90000"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Add Contact Screen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BFEA59-C5F2-4387-8601-A8F7ED4F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011B7-E5F9-444E-BC1A-6421A631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462454"/>
            <a:ext cx="11953876" cy="621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0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0590-9BB2-4394-AE4F-DBE35BB4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2174"/>
            <a:ext cx="10571998" cy="430281"/>
          </a:xfrm>
          <a:effectLst/>
        </p:spPr>
        <p:txBody>
          <a:bodyPr anchor="ctr">
            <a:normAutofit fontScale="90000"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Firebase-Database Structure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BFEA59-C5F2-4387-8601-A8F7ED4F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52861-CC72-478F-A7A7-868BEA79E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" y="631350"/>
            <a:ext cx="11950262" cy="609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37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Zapchat</vt:lpstr>
      <vt:lpstr>About ZapChat</vt:lpstr>
      <vt:lpstr>Use cases</vt:lpstr>
      <vt:lpstr>PowerPoint Presentation</vt:lpstr>
      <vt:lpstr>Login Screen</vt:lpstr>
      <vt:lpstr>Sign-up Screen</vt:lpstr>
      <vt:lpstr>Main Chat Screen</vt:lpstr>
      <vt:lpstr>Add Contact Screen</vt:lpstr>
      <vt:lpstr>Firebase-Database Structure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Zapchat</dc:title>
  <dc:creator>sunil yadav</dc:creator>
  <cp:lastModifiedBy>sunil yadav</cp:lastModifiedBy>
  <cp:revision>2</cp:revision>
  <dcterms:created xsi:type="dcterms:W3CDTF">2018-12-12T16:09:00Z</dcterms:created>
  <dcterms:modified xsi:type="dcterms:W3CDTF">2018-12-12T16:14:49Z</dcterms:modified>
</cp:coreProperties>
</file>