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1" r:id="rId2"/>
    <p:sldMasterId id="2147483683" r:id="rId3"/>
  </p:sldMasterIdLst>
  <p:sldIdLst>
    <p:sldId id="256" r:id="rId4"/>
    <p:sldId id="260" r:id="rId5"/>
    <p:sldId id="264" r:id="rId6"/>
    <p:sldId id="265" r:id="rId7"/>
    <p:sldId id="263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embeddedFontLst>
    <p:embeddedFont>
      <p:font typeface="Play" panose="020B0604020202020204" charset="0"/>
      <p:regular r:id="rId14"/>
      <p:bold r:id="rId15"/>
    </p:embeddedFont>
  </p:embeddedFontLst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 varScale="1">
        <p:scale>
          <a:sx n="82" d="100"/>
          <a:sy n="8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42.xml"/><Relationship Id="rId4" Type="http://schemas.openxmlformats.org/officeDocument/2006/relationships/tags" Target="../tags/tag14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47.xml"/><Relationship Id="rId4" Type="http://schemas.openxmlformats.org/officeDocument/2006/relationships/tags" Target="../tags/tag14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9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6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4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85.xml"/><Relationship Id="rId4" Type="http://schemas.openxmlformats.org/officeDocument/2006/relationships/tags" Target="../tags/tag18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90.xml"/><Relationship Id="rId4" Type="http://schemas.openxmlformats.org/officeDocument/2006/relationships/tags" Target="../tags/tag18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E5A7D941-BFE4-46CA-91F8-6387C11F2A6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E70FA78C-C1D8-4989-A509-BAE53413E6E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9032BBE3-A076-4F8C-890E-5FAEB11BB67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26220A6E-D848-4D15-B121-A7DA4E777EF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0AEAC58C-3251-46DA-932F-5C485054E5C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67CCFDB1-FE28-48B4-A292-022D591361C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06EB46B6-D116-48C7-943E-EBE9A97A8D0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  <p:custDataLst>
              <p:tags r:id="rId6"/>
            </p:custDataLst>
          </p:nvPr>
        </p:nvSpPr>
        <p:spPr/>
        <p:txBody>
          <a:bodyPr/>
          <a:lstStyle/>
          <a:p>
            <a:fld id="{CCD593FA-FEAD-47F5-9CA6-790868DDC03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  <p:custDataLst>
              <p:tags r:id="rId8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  <p:custDataLst>
              <p:tags r:id="rId2"/>
            </p:custDataLst>
          </p:nvPr>
        </p:nvSpPr>
        <p:spPr/>
        <p:txBody>
          <a:bodyPr/>
          <a:lstStyle/>
          <a:p>
            <a:fld id="{BBE200AE-0F05-48B6-81A7-22D82493BBB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  <p:custDataLst>
              <p:tags r:id="rId4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  <p:custDataLst>
              <p:tags r:id="rId1"/>
            </p:custDataLst>
          </p:nvPr>
        </p:nvSpPr>
        <p:spPr/>
        <p:txBody>
          <a:bodyPr/>
          <a:lstStyle/>
          <a:p>
            <a:fld id="{38B74476-8E51-489F-A96F-856565484AE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  <p:custDataLst>
              <p:tags r:id="rId3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7A65FD83-B22C-4CD6-AC54-A8D6D734F18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BC6DFFAC-19CC-448E-9827-E541A3F5163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1E2FC323-2207-410C-8EC8-20A1A7A40A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A88E0F85-E4F7-4641-8633-BFC8C775803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E6A852E6-EF9F-4023-A649-04C0E3B7B6C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09CFD765-A99C-4C6E-AE5A-9833FD7920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A425FD6D-A02E-4820-8305-E5DDC9CE077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C62AA425-710D-4C0F-93DB-314ADCAF524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30A427DC-309A-4C63-A32C-9A98409EF56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  <p:custDataLst>
              <p:tags r:id="rId6"/>
            </p:custDataLst>
          </p:nvPr>
        </p:nvSpPr>
        <p:spPr/>
        <p:txBody>
          <a:bodyPr/>
          <a:lstStyle/>
          <a:p>
            <a:fld id="{545A3C9C-EF21-43A4-BCE7-CE25A9421C9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  <p:custDataLst>
              <p:tags r:id="rId8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  <p:custDataLst>
              <p:tags r:id="rId2"/>
            </p:custDataLst>
          </p:nvPr>
        </p:nvSpPr>
        <p:spPr/>
        <p:txBody>
          <a:bodyPr/>
          <a:lstStyle/>
          <a:p>
            <a:fld id="{82BC2351-2FD4-4DDD-AFB4-F1E602AE84B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  <p:custDataLst>
              <p:tags r:id="rId4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  <p:custDataLst>
              <p:tags r:id="rId1"/>
            </p:custDataLst>
          </p:nvPr>
        </p:nvSpPr>
        <p:spPr/>
        <p:txBody>
          <a:bodyPr/>
          <a:lstStyle/>
          <a:p>
            <a:fld id="{5A9E9E9C-40A0-4FA6-8A62-AB8382B9C41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  <p:custDataLst>
              <p:tags r:id="rId3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072F87D9-68BC-44EF-BC66-17CD297B2BB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0E469711-969C-49F4-BE69-538081C3E66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A7B51E8E-F0B2-445A-A7B6-94B929CB982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06F9AD8D-7E3C-404D-B05D-B408BBD07A7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C68D8B26-7F1D-41AC-BF7F-FF7E5EFE3F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4DF3CE78-2481-4443-9252-EA3310CF30E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  <p:custDataLst>
              <p:tags r:id="rId6"/>
            </p:custDataLst>
          </p:nvPr>
        </p:nvSpPr>
        <p:spPr/>
        <p:txBody>
          <a:bodyPr/>
          <a:lstStyle/>
          <a:p>
            <a:fld id="{3914A2ED-8661-4EF3-A70D-C1D6FE0724B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  <p:custDataLst>
              <p:tags r:id="rId8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  <p:custDataLst>
              <p:tags r:id="rId2"/>
            </p:custDataLst>
          </p:nvPr>
        </p:nvSpPr>
        <p:spPr/>
        <p:txBody>
          <a:bodyPr/>
          <a:lstStyle/>
          <a:p>
            <a:fld id="{CB6375E2-DDCF-4B6C-8E30-A26D52BA912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  <p:custDataLst>
              <p:tags r:id="rId4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  <p:custDataLst>
              <p:tags r:id="rId1"/>
            </p:custDataLst>
          </p:nvPr>
        </p:nvSpPr>
        <p:spPr/>
        <p:txBody>
          <a:bodyPr/>
          <a:lstStyle/>
          <a:p>
            <a:fld id="{0C6E80C5-CEEC-4EE8-A9CD-62E98B55341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  <p:custDataLst>
              <p:tags r:id="rId3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99980B54-EDC6-4497-A2CF-583066FD3A9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3D4D7A66-67D4-42EF-9E6F-EEAF590C78C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9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8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7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128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tags" Target="../tags/tag132.xml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131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130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D0B7A-F5DD-4F40-B4CB-3B2C354B893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D0B7A-F5DD-4F40-B4CB-3B2C354B893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13" Type="http://schemas.openxmlformats.org/officeDocument/2006/relationships/tags" Target="../tags/tag203.xml"/><Relationship Id="rId18" Type="http://schemas.openxmlformats.org/officeDocument/2006/relationships/tags" Target="../tags/tag208.xml"/><Relationship Id="rId26" Type="http://schemas.openxmlformats.org/officeDocument/2006/relationships/image" Target="../media/image4.svg"/><Relationship Id="rId3" Type="http://schemas.openxmlformats.org/officeDocument/2006/relationships/tags" Target="../tags/tag193.xml"/><Relationship Id="rId21" Type="http://schemas.openxmlformats.org/officeDocument/2006/relationships/tags" Target="../tags/tag211.xml"/><Relationship Id="rId7" Type="http://schemas.openxmlformats.org/officeDocument/2006/relationships/tags" Target="../tags/tag197.xml"/><Relationship Id="rId12" Type="http://schemas.openxmlformats.org/officeDocument/2006/relationships/tags" Target="../tags/tag202.xml"/><Relationship Id="rId17" Type="http://schemas.openxmlformats.org/officeDocument/2006/relationships/tags" Target="../tags/tag207.xml"/><Relationship Id="rId25" Type="http://schemas.openxmlformats.org/officeDocument/2006/relationships/image" Target="../media/image3.png"/><Relationship Id="rId2" Type="http://schemas.openxmlformats.org/officeDocument/2006/relationships/tags" Target="../tags/tag192.xml"/><Relationship Id="rId16" Type="http://schemas.openxmlformats.org/officeDocument/2006/relationships/tags" Target="../tags/tag206.xml"/><Relationship Id="rId20" Type="http://schemas.openxmlformats.org/officeDocument/2006/relationships/tags" Target="../tags/tag210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tags" Target="../tags/tag201.xml"/><Relationship Id="rId24" Type="http://schemas.openxmlformats.org/officeDocument/2006/relationships/image" Target="../media/image2.svg"/><Relationship Id="rId5" Type="http://schemas.openxmlformats.org/officeDocument/2006/relationships/tags" Target="../tags/tag195.xml"/><Relationship Id="rId15" Type="http://schemas.openxmlformats.org/officeDocument/2006/relationships/tags" Target="../tags/tag205.xml"/><Relationship Id="rId23" Type="http://schemas.openxmlformats.org/officeDocument/2006/relationships/image" Target="../media/image1.png"/><Relationship Id="rId28" Type="http://schemas.openxmlformats.org/officeDocument/2006/relationships/image" Target="../media/image6.svg"/><Relationship Id="rId10" Type="http://schemas.openxmlformats.org/officeDocument/2006/relationships/tags" Target="../tags/tag200.xml"/><Relationship Id="rId19" Type="http://schemas.openxmlformats.org/officeDocument/2006/relationships/tags" Target="../tags/tag209.xml"/><Relationship Id="rId4" Type="http://schemas.openxmlformats.org/officeDocument/2006/relationships/tags" Target="../tags/tag194.xml"/><Relationship Id="rId9" Type="http://schemas.openxmlformats.org/officeDocument/2006/relationships/tags" Target="../tags/tag199.xml"/><Relationship Id="rId14" Type="http://schemas.openxmlformats.org/officeDocument/2006/relationships/tags" Target="../tags/tag204.xml"/><Relationship Id="rId22" Type="http://schemas.openxmlformats.org/officeDocument/2006/relationships/slideLayout" Target="../slideLayouts/slideLayout7.xml"/><Relationship Id="rId27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72.xml"/><Relationship Id="rId13" Type="http://schemas.openxmlformats.org/officeDocument/2006/relationships/tags" Target="../tags/tag377.xml"/><Relationship Id="rId18" Type="http://schemas.openxmlformats.org/officeDocument/2006/relationships/tags" Target="../tags/tag382.xml"/><Relationship Id="rId26" Type="http://schemas.openxmlformats.org/officeDocument/2006/relationships/image" Target="../media/image16.png"/><Relationship Id="rId3" Type="http://schemas.openxmlformats.org/officeDocument/2006/relationships/tags" Target="../tags/tag367.xml"/><Relationship Id="rId21" Type="http://schemas.openxmlformats.org/officeDocument/2006/relationships/tags" Target="../tags/tag385.xml"/><Relationship Id="rId7" Type="http://schemas.openxmlformats.org/officeDocument/2006/relationships/tags" Target="../tags/tag371.xml"/><Relationship Id="rId12" Type="http://schemas.openxmlformats.org/officeDocument/2006/relationships/tags" Target="../tags/tag376.xml"/><Relationship Id="rId17" Type="http://schemas.openxmlformats.org/officeDocument/2006/relationships/tags" Target="../tags/tag381.xml"/><Relationship Id="rId25" Type="http://schemas.openxmlformats.org/officeDocument/2006/relationships/image" Target="../media/image15.svg"/><Relationship Id="rId2" Type="http://schemas.openxmlformats.org/officeDocument/2006/relationships/tags" Target="../tags/tag366.xml"/><Relationship Id="rId16" Type="http://schemas.openxmlformats.org/officeDocument/2006/relationships/tags" Target="../tags/tag380.xml"/><Relationship Id="rId20" Type="http://schemas.openxmlformats.org/officeDocument/2006/relationships/tags" Target="../tags/tag384.xml"/><Relationship Id="rId1" Type="http://schemas.openxmlformats.org/officeDocument/2006/relationships/tags" Target="../tags/tag365.xml"/><Relationship Id="rId6" Type="http://schemas.openxmlformats.org/officeDocument/2006/relationships/tags" Target="../tags/tag370.xml"/><Relationship Id="rId11" Type="http://schemas.openxmlformats.org/officeDocument/2006/relationships/tags" Target="../tags/tag375.xml"/><Relationship Id="rId24" Type="http://schemas.openxmlformats.org/officeDocument/2006/relationships/image" Target="../media/image14.png"/><Relationship Id="rId5" Type="http://schemas.openxmlformats.org/officeDocument/2006/relationships/tags" Target="../tags/tag369.xml"/><Relationship Id="rId15" Type="http://schemas.openxmlformats.org/officeDocument/2006/relationships/tags" Target="../tags/tag379.xml"/><Relationship Id="rId23" Type="http://schemas.openxmlformats.org/officeDocument/2006/relationships/slideLayout" Target="../slideLayouts/slideLayout29.xml"/><Relationship Id="rId28" Type="http://schemas.openxmlformats.org/officeDocument/2006/relationships/image" Target="../media/image22.png"/><Relationship Id="rId10" Type="http://schemas.openxmlformats.org/officeDocument/2006/relationships/tags" Target="../tags/tag374.xml"/><Relationship Id="rId19" Type="http://schemas.openxmlformats.org/officeDocument/2006/relationships/tags" Target="../tags/tag383.xml"/><Relationship Id="rId4" Type="http://schemas.openxmlformats.org/officeDocument/2006/relationships/tags" Target="../tags/tag368.xml"/><Relationship Id="rId9" Type="http://schemas.openxmlformats.org/officeDocument/2006/relationships/tags" Target="../tags/tag373.xml"/><Relationship Id="rId14" Type="http://schemas.openxmlformats.org/officeDocument/2006/relationships/tags" Target="../tags/tag378.xml"/><Relationship Id="rId22" Type="http://schemas.openxmlformats.org/officeDocument/2006/relationships/tags" Target="../tags/tag386.xml"/><Relationship Id="rId27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24.xml"/><Relationship Id="rId18" Type="http://schemas.openxmlformats.org/officeDocument/2006/relationships/tags" Target="../tags/tag229.xml"/><Relationship Id="rId26" Type="http://schemas.openxmlformats.org/officeDocument/2006/relationships/tags" Target="../tags/tag237.xml"/><Relationship Id="rId39" Type="http://schemas.openxmlformats.org/officeDocument/2006/relationships/image" Target="../media/image10.svg"/><Relationship Id="rId21" Type="http://schemas.openxmlformats.org/officeDocument/2006/relationships/tags" Target="../tags/tag232.xml"/><Relationship Id="rId34" Type="http://schemas.openxmlformats.org/officeDocument/2006/relationships/tags" Target="../tags/tag245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17" Type="http://schemas.openxmlformats.org/officeDocument/2006/relationships/tags" Target="../tags/tag228.xml"/><Relationship Id="rId25" Type="http://schemas.openxmlformats.org/officeDocument/2006/relationships/tags" Target="../tags/tag236.xml"/><Relationship Id="rId33" Type="http://schemas.openxmlformats.org/officeDocument/2006/relationships/tags" Target="../tags/tag244.xml"/><Relationship Id="rId38" Type="http://schemas.openxmlformats.org/officeDocument/2006/relationships/image" Target="../media/image9.png"/><Relationship Id="rId2" Type="http://schemas.openxmlformats.org/officeDocument/2006/relationships/tags" Target="../tags/tag213.xml"/><Relationship Id="rId16" Type="http://schemas.openxmlformats.org/officeDocument/2006/relationships/tags" Target="../tags/tag227.xml"/><Relationship Id="rId20" Type="http://schemas.openxmlformats.org/officeDocument/2006/relationships/tags" Target="../tags/tag231.xml"/><Relationship Id="rId29" Type="http://schemas.openxmlformats.org/officeDocument/2006/relationships/tags" Target="../tags/tag240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24" Type="http://schemas.openxmlformats.org/officeDocument/2006/relationships/tags" Target="../tags/tag235.xml"/><Relationship Id="rId32" Type="http://schemas.openxmlformats.org/officeDocument/2006/relationships/tags" Target="../tags/tag243.xml"/><Relationship Id="rId37" Type="http://schemas.openxmlformats.org/officeDocument/2006/relationships/image" Target="../media/image8.png"/><Relationship Id="rId5" Type="http://schemas.openxmlformats.org/officeDocument/2006/relationships/tags" Target="../tags/tag216.xml"/><Relationship Id="rId15" Type="http://schemas.openxmlformats.org/officeDocument/2006/relationships/tags" Target="../tags/tag226.xml"/><Relationship Id="rId23" Type="http://schemas.openxmlformats.org/officeDocument/2006/relationships/tags" Target="../tags/tag234.xml"/><Relationship Id="rId28" Type="http://schemas.openxmlformats.org/officeDocument/2006/relationships/tags" Target="../tags/tag239.xml"/><Relationship Id="rId36" Type="http://schemas.openxmlformats.org/officeDocument/2006/relationships/image" Target="../media/image7.png"/><Relationship Id="rId10" Type="http://schemas.openxmlformats.org/officeDocument/2006/relationships/tags" Target="../tags/tag221.xml"/><Relationship Id="rId19" Type="http://schemas.openxmlformats.org/officeDocument/2006/relationships/tags" Target="../tags/tag230.xml"/><Relationship Id="rId31" Type="http://schemas.openxmlformats.org/officeDocument/2006/relationships/tags" Target="../tags/tag242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Relationship Id="rId22" Type="http://schemas.openxmlformats.org/officeDocument/2006/relationships/tags" Target="../tags/tag233.xml"/><Relationship Id="rId27" Type="http://schemas.openxmlformats.org/officeDocument/2006/relationships/tags" Target="../tags/tag238.xml"/><Relationship Id="rId30" Type="http://schemas.openxmlformats.org/officeDocument/2006/relationships/tags" Target="../tags/tag241.xml"/><Relationship Id="rId35" Type="http://schemas.openxmlformats.org/officeDocument/2006/relationships/slideLayout" Target="../slideLayouts/slideLayout18.xml"/><Relationship Id="rId8" Type="http://schemas.openxmlformats.org/officeDocument/2006/relationships/tags" Target="../tags/tag219.xml"/><Relationship Id="rId3" Type="http://schemas.openxmlformats.org/officeDocument/2006/relationships/tags" Target="../tags/tag2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2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25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13" Type="http://schemas.openxmlformats.org/officeDocument/2006/relationships/tags" Target="../tags/tag266.xml"/><Relationship Id="rId18" Type="http://schemas.openxmlformats.org/officeDocument/2006/relationships/tags" Target="../tags/tag271.xml"/><Relationship Id="rId26" Type="http://schemas.openxmlformats.org/officeDocument/2006/relationships/image" Target="../media/image14.png"/><Relationship Id="rId3" Type="http://schemas.openxmlformats.org/officeDocument/2006/relationships/tags" Target="../tags/tag256.xml"/><Relationship Id="rId21" Type="http://schemas.openxmlformats.org/officeDocument/2006/relationships/tags" Target="../tags/tag274.xml"/><Relationship Id="rId7" Type="http://schemas.openxmlformats.org/officeDocument/2006/relationships/tags" Target="../tags/tag260.xml"/><Relationship Id="rId12" Type="http://schemas.openxmlformats.org/officeDocument/2006/relationships/tags" Target="../tags/tag265.xml"/><Relationship Id="rId17" Type="http://schemas.openxmlformats.org/officeDocument/2006/relationships/tags" Target="../tags/tag270.xml"/><Relationship Id="rId25" Type="http://schemas.openxmlformats.org/officeDocument/2006/relationships/image" Target="../media/image13.png"/><Relationship Id="rId2" Type="http://schemas.openxmlformats.org/officeDocument/2006/relationships/tags" Target="../tags/tag255.xml"/><Relationship Id="rId16" Type="http://schemas.openxmlformats.org/officeDocument/2006/relationships/tags" Target="../tags/tag269.xml"/><Relationship Id="rId20" Type="http://schemas.openxmlformats.org/officeDocument/2006/relationships/tags" Target="../tags/tag273.xml"/><Relationship Id="rId29" Type="http://schemas.openxmlformats.org/officeDocument/2006/relationships/image" Target="../media/image17.svg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1" Type="http://schemas.openxmlformats.org/officeDocument/2006/relationships/tags" Target="../tags/tag264.xml"/><Relationship Id="rId24" Type="http://schemas.openxmlformats.org/officeDocument/2006/relationships/slideLayout" Target="../slideLayouts/slideLayout29.xml"/><Relationship Id="rId5" Type="http://schemas.openxmlformats.org/officeDocument/2006/relationships/tags" Target="../tags/tag258.xml"/><Relationship Id="rId15" Type="http://schemas.openxmlformats.org/officeDocument/2006/relationships/tags" Target="../tags/tag268.xml"/><Relationship Id="rId23" Type="http://schemas.openxmlformats.org/officeDocument/2006/relationships/tags" Target="../tags/tag276.xml"/><Relationship Id="rId28" Type="http://schemas.openxmlformats.org/officeDocument/2006/relationships/image" Target="../media/image16.png"/><Relationship Id="rId10" Type="http://schemas.openxmlformats.org/officeDocument/2006/relationships/tags" Target="../tags/tag263.xml"/><Relationship Id="rId19" Type="http://schemas.openxmlformats.org/officeDocument/2006/relationships/tags" Target="../tags/tag272.xml"/><Relationship Id="rId4" Type="http://schemas.openxmlformats.org/officeDocument/2006/relationships/tags" Target="../tags/tag257.xml"/><Relationship Id="rId9" Type="http://schemas.openxmlformats.org/officeDocument/2006/relationships/tags" Target="../tags/tag262.xml"/><Relationship Id="rId14" Type="http://schemas.openxmlformats.org/officeDocument/2006/relationships/tags" Target="../tags/tag267.xml"/><Relationship Id="rId22" Type="http://schemas.openxmlformats.org/officeDocument/2006/relationships/tags" Target="../tags/tag275.xml"/><Relationship Id="rId27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84.xml"/><Relationship Id="rId13" Type="http://schemas.openxmlformats.org/officeDocument/2006/relationships/tags" Target="../tags/tag289.xml"/><Relationship Id="rId18" Type="http://schemas.openxmlformats.org/officeDocument/2006/relationships/tags" Target="../tags/tag294.xml"/><Relationship Id="rId26" Type="http://schemas.openxmlformats.org/officeDocument/2006/relationships/image" Target="../media/image16.png"/><Relationship Id="rId3" Type="http://schemas.openxmlformats.org/officeDocument/2006/relationships/tags" Target="../tags/tag279.xml"/><Relationship Id="rId21" Type="http://schemas.openxmlformats.org/officeDocument/2006/relationships/tags" Target="../tags/tag297.xml"/><Relationship Id="rId7" Type="http://schemas.openxmlformats.org/officeDocument/2006/relationships/tags" Target="../tags/tag283.xml"/><Relationship Id="rId12" Type="http://schemas.openxmlformats.org/officeDocument/2006/relationships/tags" Target="../tags/tag288.xml"/><Relationship Id="rId17" Type="http://schemas.openxmlformats.org/officeDocument/2006/relationships/tags" Target="../tags/tag293.xml"/><Relationship Id="rId25" Type="http://schemas.openxmlformats.org/officeDocument/2006/relationships/image" Target="../media/image15.svg"/><Relationship Id="rId2" Type="http://schemas.openxmlformats.org/officeDocument/2006/relationships/tags" Target="../tags/tag278.xml"/><Relationship Id="rId16" Type="http://schemas.openxmlformats.org/officeDocument/2006/relationships/tags" Target="../tags/tag292.xml"/><Relationship Id="rId20" Type="http://schemas.openxmlformats.org/officeDocument/2006/relationships/tags" Target="../tags/tag296.xml"/><Relationship Id="rId1" Type="http://schemas.openxmlformats.org/officeDocument/2006/relationships/tags" Target="../tags/tag277.xml"/><Relationship Id="rId6" Type="http://schemas.openxmlformats.org/officeDocument/2006/relationships/tags" Target="../tags/tag282.xml"/><Relationship Id="rId11" Type="http://schemas.openxmlformats.org/officeDocument/2006/relationships/tags" Target="../tags/tag287.xml"/><Relationship Id="rId24" Type="http://schemas.openxmlformats.org/officeDocument/2006/relationships/image" Target="../media/image14.png"/><Relationship Id="rId5" Type="http://schemas.openxmlformats.org/officeDocument/2006/relationships/tags" Target="../tags/tag281.xml"/><Relationship Id="rId15" Type="http://schemas.openxmlformats.org/officeDocument/2006/relationships/tags" Target="../tags/tag291.xml"/><Relationship Id="rId23" Type="http://schemas.openxmlformats.org/officeDocument/2006/relationships/slideLayout" Target="../slideLayouts/slideLayout29.xml"/><Relationship Id="rId28" Type="http://schemas.openxmlformats.org/officeDocument/2006/relationships/image" Target="../media/image18.png"/><Relationship Id="rId10" Type="http://schemas.openxmlformats.org/officeDocument/2006/relationships/tags" Target="../tags/tag286.xml"/><Relationship Id="rId19" Type="http://schemas.openxmlformats.org/officeDocument/2006/relationships/tags" Target="../tags/tag295.xml"/><Relationship Id="rId4" Type="http://schemas.openxmlformats.org/officeDocument/2006/relationships/tags" Target="../tags/tag280.xml"/><Relationship Id="rId9" Type="http://schemas.openxmlformats.org/officeDocument/2006/relationships/tags" Target="../tags/tag285.xml"/><Relationship Id="rId14" Type="http://schemas.openxmlformats.org/officeDocument/2006/relationships/tags" Target="../tags/tag290.xml"/><Relationship Id="rId22" Type="http://schemas.openxmlformats.org/officeDocument/2006/relationships/tags" Target="../tags/tag298.xml"/><Relationship Id="rId27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06.xml"/><Relationship Id="rId13" Type="http://schemas.openxmlformats.org/officeDocument/2006/relationships/tags" Target="../tags/tag311.xml"/><Relationship Id="rId18" Type="http://schemas.openxmlformats.org/officeDocument/2006/relationships/tags" Target="../tags/tag316.xml"/><Relationship Id="rId26" Type="http://schemas.openxmlformats.org/officeDocument/2006/relationships/image" Target="../media/image16.png"/><Relationship Id="rId3" Type="http://schemas.openxmlformats.org/officeDocument/2006/relationships/tags" Target="../tags/tag301.xml"/><Relationship Id="rId21" Type="http://schemas.openxmlformats.org/officeDocument/2006/relationships/tags" Target="../tags/tag319.xml"/><Relationship Id="rId7" Type="http://schemas.openxmlformats.org/officeDocument/2006/relationships/tags" Target="../tags/tag305.xml"/><Relationship Id="rId12" Type="http://schemas.openxmlformats.org/officeDocument/2006/relationships/tags" Target="../tags/tag310.xml"/><Relationship Id="rId17" Type="http://schemas.openxmlformats.org/officeDocument/2006/relationships/tags" Target="../tags/tag315.xml"/><Relationship Id="rId25" Type="http://schemas.openxmlformats.org/officeDocument/2006/relationships/image" Target="../media/image15.svg"/><Relationship Id="rId2" Type="http://schemas.openxmlformats.org/officeDocument/2006/relationships/tags" Target="../tags/tag300.xml"/><Relationship Id="rId16" Type="http://schemas.openxmlformats.org/officeDocument/2006/relationships/tags" Target="../tags/tag314.xml"/><Relationship Id="rId20" Type="http://schemas.openxmlformats.org/officeDocument/2006/relationships/tags" Target="../tags/tag318.xml"/><Relationship Id="rId1" Type="http://schemas.openxmlformats.org/officeDocument/2006/relationships/tags" Target="../tags/tag299.xml"/><Relationship Id="rId6" Type="http://schemas.openxmlformats.org/officeDocument/2006/relationships/tags" Target="../tags/tag304.xml"/><Relationship Id="rId11" Type="http://schemas.openxmlformats.org/officeDocument/2006/relationships/tags" Target="../tags/tag309.xml"/><Relationship Id="rId24" Type="http://schemas.openxmlformats.org/officeDocument/2006/relationships/image" Target="../media/image14.png"/><Relationship Id="rId5" Type="http://schemas.openxmlformats.org/officeDocument/2006/relationships/tags" Target="../tags/tag303.xml"/><Relationship Id="rId15" Type="http://schemas.openxmlformats.org/officeDocument/2006/relationships/tags" Target="../tags/tag313.xml"/><Relationship Id="rId23" Type="http://schemas.openxmlformats.org/officeDocument/2006/relationships/slideLayout" Target="../slideLayouts/slideLayout29.xml"/><Relationship Id="rId28" Type="http://schemas.openxmlformats.org/officeDocument/2006/relationships/image" Target="../media/image19.png"/><Relationship Id="rId10" Type="http://schemas.openxmlformats.org/officeDocument/2006/relationships/tags" Target="../tags/tag308.xml"/><Relationship Id="rId19" Type="http://schemas.openxmlformats.org/officeDocument/2006/relationships/tags" Target="../tags/tag317.xml"/><Relationship Id="rId4" Type="http://schemas.openxmlformats.org/officeDocument/2006/relationships/tags" Target="../tags/tag302.xml"/><Relationship Id="rId9" Type="http://schemas.openxmlformats.org/officeDocument/2006/relationships/tags" Target="../tags/tag307.xml"/><Relationship Id="rId14" Type="http://schemas.openxmlformats.org/officeDocument/2006/relationships/tags" Target="../tags/tag312.xml"/><Relationship Id="rId22" Type="http://schemas.openxmlformats.org/officeDocument/2006/relationships/tags" Target="../tags/tag320.xml"/><Relationship Id="rId27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28.xml"/><Relationship Id="rId13" Type="http://schemas.openxmlformats.org/officeDocument/2006/relationships/tags" Target="../tags/tag333.xml"/><Relationship Id="rId18" Type="http://schemas.openxmlformats.org/officeDocument/2006/relationships/tags" Target="../tags/tag338.xml"/><Relationship Id="rId26" Type="http://schemas.openxmlformats.org/officeDocument/2006/relationships/image" Target="../media/image16.png"/><Relationship Id="rId3" Type="http://schemas.openxmlformats.org/officeDocument/2006/relationships/tags" Target="../tags/tag323.xml"/><Relationship Id="rId21" Type="http://schemas.openxmlformats.org/officeDocument/2006/relationships/tags" Target="../tags/tag341.xml"/><Relationship Id="rId7" Type="http://schemas.openxmlformats.org/officeDocument/2006/relationships/tags" Target="../tags/tag327.xml"/><Relationship Id="rId12" Type="http://schemas.openxmlformats.org/officeDocument/2006/relationships/tags" Target="../tags/tag332.xml"/><Relationship Id="rId17" Type="http://schemas.openxmlformats.org/officeDocument/2006/relationships/tags" Target="../tags/tag337.xml"/><Relationship Id="rId25" Type="http://schemas.openxmlformats.org/officeDocument/2006/relationships/image" Target="../media/image15.svg"/><Relationship Id="rId2" Type="http://schemas.openxmlformats.org/officeDocument/2006/relationships/tags" Target="../tags/tag322.xml"/><Relationship Id="rId16" Type="http://schemas.openxmlformats.org/officeDocument/2006/relationships/tags" Target="../tags/tag336.xml"/><Relationship Id="rId20" Type="http://schemas.openxmlformats.org/officeDocument/2006/relationships/tags" Target="../tags/tag340.xml"/><Relationship Id="rId1" Type="http://schemas.openxmlformats.org/officeDocument/2006/relationships/tags" Target="../tags/tag321.xml"/><Relationship Id="rId6" Type="http://schemas.openxmlformats.org/officeDocument/2006/relationships/tags" Target="../tags/tag326.xml"/><Relationship Id="rId11" Type="http://schemas.openxmlformats.org/officeDocument/2006/relationships/tags" Target="../tags/tag331.xml"/><Relationship Id="rId24" Type="http://schemas.openxmlformats.org/officeDocument/2006/relationships/image" Target="../media/image14.png"/><Relationship Id="rId5" Type="http://schemas.openxmlformats.org/officeDocument/2006/relationships/tags" Target="../tags/tag325.xml"/><Relationship Id="rId15" Type="http://schemas.openxmlformats.org/officeDocument/2006/relationships/tags" Target="../tags/tag335.xml"/><Relationship Id="rId23" Type="http://schemas.openxmlformats.org/officeDocument/2006/relationships/slideLayout" Target="../slideLayouts/slideLayout29.xml"/><Relationship Id="rId28" Type="http://schemas.openxmlformats.org/officeDocument/2006/relationships/image" Target="../media/image20.png"/><Relationship Id="rId10" Type="http://schemas.openxmlformats.org/officeDocument/2006/relationships/tags" Target="../tags/tag330.xml"/><Relationship Id="rId19" Type="http://schemas.openxmlformats.org/officeDocument/2006/relationships/tags" Target="../tags/tag339.xml"/><Relationship Id="rId4" Type="http://schemas.openxmlformats.org/officeDocument/2006/relationships/tags" Target="../tags/tag324.xml"/><Relationship Id="rId9" Type="http://schemas.openxmlformats.org/officeDocument/2006/relationships/tags" Target="../tags/tag329.xml"/><Relationship Id="rId14" Type="http://schemas.openxmlformats.org/officeDocument/2006/relationships/tags" Target="../tags/tag334.xml"/><Relationship Id="rId22" Type="http://schemas.openxmlformats.org/officeDocument/2006/relationships/tags" Target="../tags/tag342.xml"/><Relationship Id="rId27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50.xml"/><Relationship Id="rId13" Type="http://schemas.openxmlformats.org/officeDocument/2006/relationships/tags" Target="../tags/tag355.xml"/><Relationship Id="rId18" Type="http://schemas.openxmlformats.org/officeDocument/2006/relationships/tags" Target="../tags/tag360.xml"/><Relationship Id="rId26" Type="http://schemas.openxmlformats.org/officeDocument/2006/relationships/image" Target="../media/image16.png"/><Relationship Id="rId3" Type="http://schemas.openxmlformats.org/officeDocument/2006/relationships/tags" Target="../tags/tag345.xml"/><Relationship Id="rId21" Type="http://schemas.openxmlformats.org/officeDocument/2006/relationships/tags" Target="../tags/tag363.xml"/><Relationship Id="rId7" Type="http://schemas.openxmlformats.org/officeDocument/2006/relationships/tags" Target="../tags/tag349.xml"/><Relationship Id="rId12" Type="http://schemas.openxmlformats.org/officeDocument/2006/relationships/tags" Target="../tags/tag354.xml"/><Relationship Id="rId17" Type="http://schemas.openxmlformats.org/officeDocument/2006/relationships/tags" Target="../tags/tag359.xml"/><Relationship Id="rId25" Type="http://schemas.openxmlformats.org/officeDocument/2006/relationships/image" Target="../media/image15.svg"/><Relationship Id="rId2" Type="http://schemas.openxmlformats.org/officeDocument/2006/relationships/tags" Target="../tags/tag344.xml"/><Relationship Id="rId16" Type="http://schemas.openxmlformats.org/officeDocument/2006/relationships/tags" Target="../tags/tag358.xml"/><Relationship Id="rId20" Type="http://schemas.openxmlformats.org/officeDocument/2006/relationships/tags" Target="../tags/tag362.xml"/><Relationship Id="rId1" Type="http://schemas.openxmlformats.org/officeDocument/2006/relationships/tags" Target="../tags/tag343.xml"/><Relationship Id="rId6" Type="http://schemas.openxmlformats.org/officeDocument/2006/relationships/tags" Target="../tags/tag348.xml"/><Relationship Id="rId11" Type="http://schemas.openxmlformats.org/officeDocument/2006/relationships/tags" Target="../tags/tag353.xml"/><Relationship Id="rId24" Type="http://schemas.openxmlformats.org/officeDocument/2006/relationships/image" Target="../media/image14.png"/><Relationship Id="rId5" Type="http://schemas.openxmlformats.org/officeDocument/2006/relationships/tags" Target="../tags/tag347.xml"/><Relationship Id="rId15" Type="http://schemas.openxmlformats.org/officeDocument/2006/relationships/tags" Target="../tags/tag357.xml"/><Relationship Id="rId23" Type="http://schemas.openxmlformats.org/officeDocument/2006/relationships/slideLayout" Target="../slideLayouts/slideLayout29.xml"/><Relationship Id="rId28" Type="http://schemas.openxmlformats.org/officeDocument/2006/relationships/image" Target="../media/image21.png"/><Relationship Id="rId10" Type="http://schemas.openxmlformats.org/officeDocument/2006/relationships/tags" Target="../tags/tag352.xml"/><Relationship Id="rId19" Type="http://schemas.openxmlformats.org/officeDocument/2006/relationships/tags" Target="../tags/tag361.xml"/><Relationship Id="rId4" Type="http://schemas.openxmlformats.org/officeDocument/2006/relationships/tags" Target="../tags/tag346.xml"/><Relationship Id="rId9" Type="http://schemas.openxmlformats.org/officeDocument/2006/relationships/tags" Target="../tags/tag351.xml"/><Relationship Id="rId14" Type="http://schemas.openxmlformats.org/officeDocument/2006/relationships/tags" Target="../tags/tag356.xml"/><Relationship Id="rId22" Type="http://schemas.openxmlformats.org/officeDocument/2006/relationships/tags" Target="../tags/tag364.xml"/><Relationship Id="rId27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Shape35"/>
          <p:cNvGrpSpPr/>
          <p:nvPr>
            <p:custDataLst>
              <p:tags r:id="rId1"/>
            </p:custDataLst>
          </p:nvPr>
        </p:nvGrpSpPr>
        <p:grpSpPr>
          <a:xfrm>
            <a:off x="327017" y="434926"/>
            <a:ext cx="11901560" cy="6502586"/>
            <a:chOff x="-307983" y="-200074"/>
            <a:chExt cx="11901560" cy="6502586"/>
          </a:xfrm>
        </p:grpSpPr>
        <p:sp>
          <p:nvSpPr>
            <p:cNvPr id="47" name="Shape28">
              <a:extLst>
                <a:ext uri="{FF2B5EF4-FFF2-40B4-BE49-F238E27FC236}">
                  <a16:creationId xmlns:a16="http://schemas.microsoft.com/office/drawing/2014/main" id="{96D20752-8ECA-47A0-48FC-FB376C4BF84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276224" y="764695"/>
              <a:ext cx="3852863" cy="4058611"/>
            </a:xfrm>
            <a:prstGeom prst="rect">
              <a:avLst/>
            </a:prstGeom>
            <a:solidFill>
              <a:srgbClr val="D5AE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Shape30">
              <a:extLst>
                <a:ext uri="{FF2B5EF4-FFF2-40B4-BE49-F238E27FC236}">
                  <a16:creationId xmlns:a16="http://schemas.microsoft.com/office/drawing/2014/main" id="{2C96EC6D-43F6-C3DC-5FBF-135B9A13E7B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76224" y="5139634"/>
              <a:ext cx="3852863" cy="10833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Shape32">
              <a:extLst>
                <a:ext uri="{FF2B5EF4-FFF2-40B4-BE49-F238E27FC236}">
                  <a16:creationId xmlns:a16="http://schemas.microsoft.com/office/drawing/2014/main" id="{7D39CF77-484F-37C1-88E8-60F7DB9EA2B9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644429" y="-200074"/>
              <a:ext cx="3949148" cy="1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Shape34">
              <a:extLst>
                <a:ext uri="{FF2B5EF4-FFF2-40B4-BE49-F238E27FC236}">
                  <a16:creationId xmlns:a16="http://schemas.microsoft.com/office/drawing/2014/main" id="{CE5AB056-5AFF-4C1A-A993-1938637829A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-307983" y="3769715"/>
              <a:ext cx="18000" cy="2532797"/>
            </a:xfrm>
            <a:prstGeom prst="rect">
              <a:avLst/>
            </a:prstGeom>
            <a:solidFill>
              <a:srgbClr val="D5AE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Shape36"/>
          <p:cNvGrpSpPr/>
          <p:nvPr>
            <p:custDataLst>
              <p:tags r:id="rId2"/>
            </p:custDataLst>
          </p:nvPr>
        </p:nvGrpSpPr>
        <p:grpSpPr>
          <a:xfrm>
            <a:off x="5794515" y="3037604"/>
            <a:ext cx="424040" cy="398683"/>
            <a:chOff x="5159515" y="2402604"/>
            <a:chExt cx="424040" cy="398683"/>
          </a:xfrm>
        </p:grpSpPr>
        <p:sp>
          <p:nvSpPr>
            <p:cNvPr id="32" name="Shape4">
              <a:extLst>
                <a:ext uri="{FF2B5EF4-FFF2-40B4-BE49-F238E27FC236}">
                  <a16:creationId xmlns:a16="http://schemas.microsoft.com/office/drawing/2014/main" id="{C474091C-D7BA-34B0-13C6-953A7D69598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14067739">
              <a:off x="5154188" y="2409609"/>
              <a:ext cx="397004" cy="386351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33" name="Shape6">
              <a:extLst>
                <a:ext uri="{FF2B5EF4-FFF2-40B4-BE49-F238E27FC236}">
                  <a16:creationId xmlns:a16="http://schemas.microsoft.com/office/drawing/2014/main" id="{83B61D19-6656-C2FD-31F6-7D894EF819D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15486682">
              <a:off x="5198679" y="2391097"/>
              <a:ext cx="373369" cy="396382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pic>
          <p:nvPicPr>
            <p:cNvPr id="34" name="Shape8"/>
            <p:cNvPicPr/>
            <p:nvPr>
              <p:custDataLst>
                <p:tags r:id="rId17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229726" y="2460219"/>
              <a:ext cx="279095" cy="279095"/>
            </a:xfrm>
            <a:prstGeom prst="rect">
              <a:avLst/>
            </a:prstGeom>
          </p:spPr>
        </p:pic>
      </p:grpSp>
      <p:sp>
        <p:nvSpPr>
          <p:cNvPr id="35" name="Shape10"/>
          <p:cNvSpPr/>
          <p:nvPr>
            <p:custDataLst>
              <p:tags r:id="rId3"/>
            </p:custDataLst>
          </p:nvPr>
        </p:nvSpPr>
        <p:spPr>
          <a:xfrm>
            <a:off x="6470553" y="3052236"/>
            <a:ext cx="255578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FFFF"/>
                </a:solidFill>
                <a:latin typeface="+mn-lt"/>
              </a:rPr>
              <a:t>Name- Raj Maurya</a:t>
            </a:r>
          </a:p>
        </p:txBody>
      </p:sp>
      <p:grpSp>
        <p:nvGrpSpPr>
          <p:cNvPr id="36" name="Shape37"/>
          <p:cNvGrpSpPr/>
          <p:nvPr>
            <p:custDataLst>
              <p:tags r:id="rId4"/>
            </p:custDataLst>
          </p:nvPr>
        </p:nvGrpSpPr>
        <p:grpSpPr>
          <a:xfrm>
            <a:off x="5794514" y="3724287"/>
            <a:ext cx="424040" cy="398683"/>
            <a:chOff x="5159514" y="3089287"/>
            <a:chExt cx="424040" cy="398683"/>
          </a:xfrm>
        </p:grpSpPr>
        <p:sp>
          <p:nvSpPr>
            <p:cNvPr id="37" name="Shape12">
              <a:extLst>
                <a:ext uri="{FF2B5EF4-FFF2-40B4-BE49-F238E27FC236}">
                  <a16:creationId xmlns:a16="http://schemas.microsoft.com/office/drawing/2014/main" id="{C474091C-D7BA-34B0-13C6-953A7D69598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4067739">
              <a:off x="5154188" y="3096292"/>
              <a:ext cx="397004" cy="386351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38" name="Shape14">
              <a:extLst>
                <a:ext uri="{FF2B5EF4-FFF2-40B4-BE49-F238E27FC236}">
                  <a16:creationId xmlns:a16="http://schemas.microsoft.com/office/drawing/2014/main" id="{83B61D19-6656-C2FD-31F6-7D894EF819D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15486682">
              <a:off x="5198678" y="3077780"/>
              <a:ext cx="373369" cy="396382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pic>
          <p:nvPicPr>
            <p:cNvPr id="39" name="Shape16"/>
            <p:cNvPicPr/>
            <p:nvPr>
              <p:custDataLst>
                <p:tags r:id="rId14"/>
              </p:custDataLst>
            </p:nvPr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262839" y="3146902"/>
              <a:ext cx="212869" cy="279095"/>
            </a:xfrm>
            <a:prstGeom prst="rect">
              <a:avLst/>
            </a:prstGeom>
          </p:spPr>
        </p:pic>
      </p:grpSp>
      <p:sp>
        <p:nvSpPr>
          <p:cNvPr id="40" name="Shape18"/>
          <p:cNvSpPr/>
          <p:nvPr>
            <p:custDataLst>
              <p:tags r:id="rId5"/>
            </p:custDataLst>
          </p:nvPr>
        </p:nvSpPr>
        <p:spPr>
          <a:xfrm>
            <a:off x="6470554" y="3738919"/>
            <a:ext cx="2496455" cy="738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FFFF"/>
                </a:solidFill>
                <a:latin typeface="+mn-lt"/>
              </a:rPr>
              <a:t>University Roll No.
- 2300290100196</a:t>
            </a:r>
          </a:p>
        </p:txBody>
      </p:sp>
      <p:grpSp>
        <p:nvGrpSpPr>
          <p:cNvPr id="41" name="Shape38"/>
          <p:cNvGrpSpPr/>
          <p:nvPr>
            <p:custDataLst>
              <p:tags r:id="rId6"/>
            </p:custDataLst>
          </p:nvPr>
        </p:nvGrpSpPr>
        <p:grpSpPr>
          <a:xfrm>
            <a:off x="5794515" y="4765755"/>
            <a:ext cx="424040" cy="398682"/>
            <a:chOff x="5159515" y="4130755"/>
            <a:chExt cx="424040" cy="398682"/>
          </a:xfrm>
        </p:grpSpPr>
        <p:sp>
          <p:nvSpPr>
            <p:cNvPr id="42" name="Shape20">
              <a:extLst>
                <a:ext uri="{FF2B5EF4-FFF2-40B4-BE49-F238E27FC236}">
                  <a16:creationId xmlns:a16="http://schemas.microsoft.com/office/drawing/2014/main" id="{C474091C-D7BA-34B0-13C6-953A7D69598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4067739">
              <a:off x="5154188" y="4137760"/>
              <a:ext cx="397004" cy="386351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3" name="Shape22">
              <a:extLst>
                <a:ext uri="{FF2B5EF4-FFF2-40B4-BE49-F238E27FC236}">
                  <a16:creationId xmlns:a16="http://schemas.microsoft.com/office/drawing/2014/main" id="{83B61D19-6656-C2FD-31F6-7D894EF819D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5486682">
              <a:off x="5198679" y="4119249"/>
              <a:ext cx="373369" cy="396382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pic>
          <p:nvPicPr>
            <p:cNvPr id="44" name="Shape24"/>
            <p:cNvPicPr/>
            <p:nvPr>
              <p:custDataLst>
                <p:tags r:id="rId11"/>
              </p:custDataLst>
            </p:nvPr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5258109" y="4188370"/>
              <a:ext cx="222330" cy="279095"/>
            </a:xfrm>
            <a:prstGeom prst="rect">
              <a:avLst/>
            </a:prstGeom>
          </p:spPr>
        </p:pic>
      </p:grpSp>
      <p:sp>
        <p:nvSpPr>
          <p:cNvPr id="45" name="Shape26"/>
          <p:cNvSpPr/>
          <p:nvPr>
            <p:custDataLst>
              <p:tags r:id="rId7"/>
            </p:custDataLst>
          </p:nvPr>
        </p:nvSpPr>
        <p:spPr>
          <a:xfrm>
            <a:off x="6470554" y="4780387"/>
            <a:ext cx="1564894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FFFF"/>
                </a:solidFill>
                <a:latin typeface="+mn-lt"/>
              </a:rPr>
              <a:t>Section-3 C</a:t>
            </a:r>
          </a:p>
        </p:txBody>
      </p:sp>
      <p:sp>
        <p:nvSpPr>
          <p:cNvPr id="6" name="Shape39">
            <a:extLst>
              <a:ext uri="{FF2B5EF4-FFF2-40B4-BE49-F238E27FC236}">
                <a16:creationId xmlns:a16="http://schemas.microsoft.com/office/drawing/2014/main" id="{C7AF781E-DA58-43E2-A34D-F6C89B3D2E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794515" y="1189485"/>
            <a:ext cx="4748095" cy="837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FFFFFF"/>
                </a:solidFill>
                <a:latin typeface="+mn-lt"/>
              </a:rPr>
              <a:t>MLSA Full Stack Web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FFFFFF"/>
                </a:solidFill>
                <a:latin typeface="+mn-lt"/>
              </a:rPr>
              <a:t>Development Internship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409AF-C1B8-CAD0-4FD7-1B05C6F8D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2412">
            <a:extLst>
              <a:ext uri="{FF2B5EF4-FFF2-40B4-BE49-F238E27FC236}">
                <a16:creationId xmlns:a16="http://schemas.microsoft.com/office/drawing/2014/main" id="{25FAEA5D-602E-D93F-7E2E-8B0AABD5FBD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80466" y="-1783219"/>
            <a:ext cx="2271600" cy="3243708"/>
            <a:chOff x="2545466" y="-2418219"/>
            <a:chExt cx="2271600" cy="3243708"/>
          </a:xfrm>
        </p:grpSpPr>
        <p:sp>
          <p:nvSpPr>
            <p:cNvPr id="53" name="Shape2385">
              <a:extLst>
                <a:ext uri="{FF2B5EF4-FFF2-40B4-BE49-F238E27FC236}">
                  <a16:creationId xmlns:a16="http://schemas.microsoft.com/office/drawing/2014/main" id="{6B51E616-8C0F-B0D1-AF79-7F7F852BFB1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2545466" y="-2418219"/>
              <a:ext cx="2271600" cy="3243708"/>
            </a:xfrm>
            <a:prstGeom prst="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Shape2413">
            <a:extLst>
              <a:ext uri="{FF2B5EF4-FFF2-40B4-BE49-F238E27FC236}">
                <a16:creationId xmlns:a16="http://schemas.microsoft.com/office/drawing/2014/main" id="{6AAF56A8-F9D5-9C69-1AB0-CFE2CCCA03B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004445" y="447483"/>
            <a:ext cx="424040" cy="398683"/>
            <a:chOff x="5369445" y="-187517"/>
            <a:chExt cx="424040" cy="398683"/>
          </a:xfrm>
        </p:grpSpPr>
        <p:sp>
          <p:nvSpPr>
            <p:cNvPr id="34" name="Shape2388">
              <a:extLst>
                <a:ext uri="{FF2B5EF4-FFF2-40B4-BE49-F238E27FC236}">
                  <a16:creationId xmlns:a16="http://schemas.microsoft.com/office/drawing/2014/main" id="{B285BCD2-B987-B967-4C62-0326BB2BA28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4067739">
              <a:off x="5364119" y="-180512"/>
              <a:ext cx="397004" cy="386351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35" name="Shape2389">
              <a:extLst>
                <a:ext uri="{FF2B5EF4-FFF2-40B4-BE49-F238E27FC236}">
                  <a16:creationId xmlns:a16="http://schemas.microsoft.com/office/drawing/2014/main" id="{672D76D7-0115-672B-8610-2B586579A751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5486682">
              <a:off x="5408609" y="-199024"/>
              <a:ext cx="373369" cy="396382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pic>
          <p:nvPicPr>
            <p:cNvPr id="36" name="Shape2399">
              <a:extLst>
                <a:ext uri="{FF2B5EF4-FFF2-40B4-BE49-F238E27FC236}">
                  <a16:creationId xmlns:a16="http://schemas.microsoft.com/office/drawing/2014/main" id="{3A9FD2BF-DECC-D939-B905-4E7BD3A14F8F}"/>
                </a:ext>
              </a:extLst>
            </p:cNvPr>
            <p:cNvPicPr/>
            <p:nvPr>
              <p:custDataLst>
                <p:tags r:id="rId21"/>
              </p:custDataLst>
            </p:nvPr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439656" y="-129902"/>
              <a:ext cx="279095" cy="279095"/>
            </a:xfrm>
            <a:prstGeom prst="rect">
              <a:avLst/>
            </a:prstGeom>
          </p:spPr>
        </p:pic>
      </p:grpSp>
      <p:sp>
        <p:nvSpPr>
          <p:cNvPr id="37" name="Shape2401">
            <a:extLst>
              <a:ext uri="{FF2B5EF4-FFF2-40B4-BE49-F238E27FC236}">
                <a16:creationId xmlns:a16="http://schemas.microsoft.com/office/drawing/2014/main" id="{9BCACA70-84C4-99DA-C585-2069C564314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680484" y="539078"/>
            <a:ext cx="1972151" cy="430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+mn-lt"/>
              </a:rPr>
              <a:t>This webpage includes 
functionlity like-</a:t>
            </a:r>
          </a:p>
        </p:txBody>
      </p:sp>
      <p:grpSp>
        <p:nvGrpSpPr>
          <p:cNvPr id="38" name="Shape2414">
            <a:extLst>
              <a:ext uri="{FF2B5EF4-FFF2-40B4-BE49-F238E27FC236}">
                <a16:creationId xmlns:a16="http://schemas.microsoft.com/office/drawing/2014/main" id="{D954AB37-638B-EFC1-2040-66D74BE6F62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680486" y="1186065"/>
            <a:ext cx="198382" cy="191571"/>
            <a:chOff x="6045486" y="551065"/>
            <a:chExt cx="198382" cy="191571"/>
          </a:xfrm>
        </p:grpSpPr>
        <p:sp>
          <p:nvSpPr>
            <p:cNvPr id="39" name="Shape2391">
              <a:extLst>
                <a:ext uri="{FF2B5EF4-FFF2-40B4-BE49-F238E27FC236}">
                  <a16:creationId xmlns:a16="http://schemas.microsoft.com/office/drawing/2014/main" id="{302133A8-15DC-1263-2BE4-7EBD308EF86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4067739">
              <a:off x="6043068" y="564782"/>
              <a:ext cx="180273" cy="175435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0" name="Shape2392">
              <a:extLst>
                <a:ext uri="{FF2B5EF4-FFF2-40B4-BE49-F238E27FC236}">
                  <a16:creationId xmlns:a16="http://schemas.microsoft.com/office/drawing/2014/main" id="{654C936B-0B1C-4335-3C55-95A203148AD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5486682">
              <a:off x="6069102" y="545840"/>
              <a:ext cx="169541" cy="179991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41" name="Shape2403">
            <a:extLst>
              <a:ext uri="{FF2B5EF4-FFF2-40B4-BE49-F238E27FC236}">
                <a16:creationId xmlns:a16="http://schemas.microsoft.com/office/drawing/2014/main" id="{0BBE3AE0-2CAC-E2F2-6774-8EA638D8CF7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022868" y="1181800"/>
            <a:ext cx="1156033" cy="200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+mn-lt"/>
              </a:rPr>
              <a:t>Adding an item</a:t>
            </a:r>
          </a:p>
        </p:txBody>
      </p:sp>
      <p:grpSp>
        <p:nvGrpSpPr>
          <p:cNvPr id="42" name="Shape2415">
            <a:extLst>
              <a:ext uri="{FF2B5EF4-FFF2-40B4-BE49-F238E27FC236}">
                <a16:creationId xmlns:a16="http://schemas.microsoft.com/office/drawing/2014/main" id="{357A7C3D-5143-7024-4527-8560C2467FE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680485" y="1530166"/>
            <a:ext cx="198382" cy="191571"/>
            <a:chOff x="6045484" y="895166"/>
            <a:chExt cx="198382" cy="191571"/>
          </a:xfrm>
        </p:grpSpPr>
        <p:sp>
          <p:nvSpPr>
            <p:cNvPr id="43" name="Shape2391">
              <a:extLst>
                <a:ext uri="{FF2B5EF4-FFF2-40B4-BE49-F238E27FC236}">
                  <a16:creationId xmlns:a16="http://schemas.microsoft.com/office/drawing/2014/main" id="{5DCD7575-C09C-B68E-97F3-EBFC1AD4D7B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14067739">
              <a:off x="6043066" y="908883"/>
              <a:ext cx="180273" cy="175435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4" name="Shape2392">
              <a:extLst>
                <a:ext uri="{FF2B5EF4-FFF2-40B4-BE49-F238E27FC236}">
                  <a16:creationId xmlns:a16="http://schemas.microsoft.com/office/drawing/2014/main" id="{A383CAC0-91F0-3E85-D242-9A0F39AAD91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15486682">
              <a:off x="6069101" y="889941"/>
              <a:ext cx="169541" cy="179991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45" name="Shape2405">
            <a:extLst>
              <a:ext uri="{FF2B5EF4-FFF2-40B4-BE49-F238E27FC236}">
                <a16:creationId xmlns:a16="http://schemas.microsoft.com/office/drawing/2014/main" id="{9320D2B1-7F8B-7FD4-667F-6A7D36A8FBC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022867" y="1525901"/>
            <a:ext cx="1595358" cy="40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+mn-lt"/>
              </a:rPr>
              <a:t>Deleting an item 
from anywhere in list</a:t>
            </a:r>
          </a:p>
        </p:txBody>
      </p:sp>
      <p:grpSp>
        <p:nvGrpSpPr>
          <p:cNvPr id="46" name="Shape2416">
            <a:extLst>
              <a:ext uri="{FF2B5EF4-FFF2-40B4-BE49-F238E27FC236}">
                <a16:creationId xmlns:a16="http://schemas.microsoft.com/office/drawing/2014/main" id="{BE326630-A915-197B-782C-B3655B202FE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032700" y="447482"/>
            <a:ext cx="424040" cy="398683"/>
            <a:chOff x="8397700" y="-187518"/>
            <a:chExt cx="424040" cy="398683"/>
          </a:xfrm>
        </p:grpSpPr>
        <p:sp>
          <p:nvSpPr>
            <p:cNvPr id="47" name="Shape2388">
              <a:extLst>
                <a:ext uri="{FF2B5EF4-FFF2-40B4-BE49-F238E27FC236}">
                  <a16:creationId xmlns:a16="http://schemas.microsoft.com/office/drawing/2014/main" id="{9E8B58B5-778A-4717-0531-28044CDF810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4067739">
              <a:off x="8392374" y="-180513"/>
              <a:ext cx="397004" cy="386351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8" name="Shape2389">
              <a:extLst>
                <a:ext uri="{FF2B5EF4-FFF2-40B4-BE49-F238E27FC236}">
                  <a16:creationId xmlns:a16="http://schemas.microsoft.com/office/drawing/2014/main" id="{2196C59A-272C-2BC7-0252-64B8A2ACDBC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15486682">
              <a:off x="8436863" y="-199025"/>
              <a:ext cx="373369" cy="396382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pic>
          <p:nvPicPr>
            <p:cNvPr id="49" name="Shape2407">
              <a:extLst>
                <a:ext uri="{FF2B5EF4-FFF2-40B4-BE49-F238E27FC236}">
                  <a16:creationId xmlns:a16="http://schemas.microsoft.com/office/drawing/2014/main" id="{4063CC3A-4A88-518F-2D38-37685B5041F7}"/>
                </a:ext>
              </a:extLst>
            </p:cNvPr>
            <p:cNvPicPr/>
            <p:nvPr>
              <p:custDataLst>
                <p:tags r:id="rId14"/>
              </p:custDataLst>
            </p:nvPr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467912" y="-129903"/>
              <a:ext cx="279095" cy="279095"/>
            </a:xfrm>
            <a:prstGeom prst="rect">
              <a:avLst/>
            </a:prstGeom>
          </p:spPr>
        </p:pic>
      </p:grpSp>
      <p:sp>
        <p:nvSpPr>
          <p:cNvPr id="50" name="Shape2409">
            <a:extLst>
              <a:ext uri="{FF2B5EF4-FFF2-40B4-BE49-F238E27FC236}">
                <a16:creationId xmlns:a16="http://schemas.microsoft.com/office/drawing/2014/main" id="{492B2102-F171-C7BF-C1FB-4E4DBD8F721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708741" y="539077"/>
            <a:ext cx="1807004" cy="430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+mn-lt"/>
              </a:rPr>
              <a:t>Skills used- Html, Css, 
JS, React</a:t>
            </a:r>
          </a:p>
        </p:txBody>
      </p:sp>
      <p:sp>
        <p:nvSpPr>
          <p:cNvPr id="3" name="Shape2386">
            <a:extLst>
              <a:ext uri="{FF2B5EF4-FFF2-40B4-BE49-F238E27FC236}">
                <a16:creationId xmlns:a16="http://schemas.microsoft.com/office/drawing/2014/main" id="{B5417430-09A7-08D2-9C04-1603E57B68E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10467" y="578225"/>
            <a:ext cx="3902897" cy="127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lay"/>
                <a:cs typeface="Play"/>
              </a:rPr>
              <a:t>Intermediate 
project-</a:t>
            </a:r>
          </a:p>
        </p:txBody>
      </p:sp>
      <p:sp>
        <p:nvSpPr>
          <p:cNvPr id="4" name="Shape2387">
            <a:extLst>
              <a:ext uri="{FF2B5EF4-FFF2-40B4-BE49-F238E27FC236}">
                <a16:creationId xmlns:a16="http://schemas.microsoft.com/office/drawing/2014/main" id="{E257F335-0D27-2E7F-4506-D1F148DF2A5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07368" y="1975225"/>
            <a:ext cx="4411464" cy="66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lay"/>
                <a:cs typeface="Play"/>
              </a:rPr>
              <a:t>Project name- To-Do List(React)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Play"/>
                <a:cs typeface="Play"/>
              </a:rPr>
              <a:t>Source code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Play"/>
              <a:cs typeface="Play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6589E0C-1FAD-A2B8-BFDF-DAEF1A8ACD9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73024" y="2307623"/>
            <a:ext cx="7761454" cy="43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886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58"/>
          <p:cNvGrpSpPr/>
          <p:nvPr>
            <p:custDataLst>
              <p:tags r:id="rId1"/>
            </p:custDataLst>
          </p:nvPr>
        </p:nvGrpSpPr>
        <p:grpSpPr>
          <a:xfrm>
            <a:off x="7112000" y="-101600"/>
            <a:ext cx="5080000" cy="7010400"/>
            <a:chOff x="6477000" y="-736600"/>
            <a:chExt cx="5080000" cy="7010400"/>
          </a:xfrm>
        </p:grpSpPr>
        <p:sp>
          <p:nvSpPr>
            <p:cNvPr id="75" name="Shape53">
              <a:extLst>
                <a:ext uri="{FF2B5EF4-FFF2-40B4-BE49-F238E27FC236}">
                  <a16:creationId xmlns:a16="http://schemas.microsoft.com/office/drawing/2014/main" id="{17C704B4-DD4D-AB0E-A49B-E1564FA81432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6510311" y="-736600"/>
              <a:ext cx="5046689" cy="6997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Shape55">
              <a:extLst>
                <a:ext uri="{FF2B5EF4-FFF2-40B4-BE49-F238E27FC236}">
                  <a16:creationId xmlns:a16="http://schemas.microsoft.com/office/drawing/2014/main" id="{113A8529-2256-0BE0-26AC-D0F3BB07BE2B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flipH="1">
              <a:off x="11264900" y="1308100"/>
              <a:ext cx="18000" cy="4965700"/>
            </a:xfrm>
            <a:prstGeom prst="rect">
              <a:avLst/>
            </a:prstGeom>
            <a:solidFill>
              <a:srgbClr val="D5AE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Shape57">
              <a:extLst>
                <a:ext uri="{FF2B5EF4-FFF2-40B4-BE49-F238E27FC236}">
                  <a16:creationId xmlns:a16="http://schemas.microsoft.com/office/drawing/2014/main" id="{D7A0F925-531F-9935-E910-2B222726DC5C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6477000" y="-325436"/>
              <a:ext cx="2880000" cy="18000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70" name="Shape47">
            <a:extLst>
              <a:ext uri="{FF2B5EF4-FFF2-40B4-BE49-F238E27FC236}">
                <a16:creationId xmlns:a16="http://schemas.microsoft.com/office/drawing/2014/main" id="{A0D24DA8-39F3-B025-66CB-FAA4B1B618B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31434" y="3259772"/>
            <a:ext cx="5129530" cy="32796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ctr"/>
            <a:endParaRPr lang="en-US" sz="1800" b="0" i="0" u="none" strike="noStrike">
              <a:solidFill>
                <a:srgbClr val="000000"/>
              </a:solidFill>
              <a:effectLst/>
              <a:latin typeface="Play"/>
            </a:endParaRPr>
          </a:p>
        </p:txBody>
      </p:sp>
      <p:grpSp>
        <p:nvGrpSpPr>
          <p:cNvPr id="71" name="Shape59"/>
          <p:cNvGrpSpPr/>
          <p:nvPr>
            <p:custDataLst>
              <p:tags r:id="rId3"/>
            </p:custDataLst>
          </p:nvPr>
        </p:nvGrpSpPr>
        <p:grpSpPr>
          <a:xfrm>
            <a:off x="6331434" y="3533702"/>
            <a:ext cx="5129530" cy="2731832"/>
            <a:chOff x="5696434" y="2898702"/>
            <a:chExt cx="5129530" cy="2731832"/>
          </a:xfrm>
        </p:grpSpPr>
        <p:pic>
          <p:nvPicPr>
            <p:cNvPr id="72" name="Shape49"/>
            <p:cNvPicPr/>
            <p:nvPr>
              <p:custDataLst>
                <p:tags r:id="rId31"/>
              </p:custDataLst>
            </p:nvPr>
          </p:nvPicPr>
          <p:blipFill>
            <a:blip r:embed="rId36"/>
            <a:stretch>
              <a:fillRect/>
            </a:stretch>
          </p:blipFill>
          <p:spPr>
            <a:xfrm>
              <a:off x="5696434" y="2898702"/>
              <a:ext cx="5129530" cy="2731832"/>
            </a:xfrm>
            <a:prstGeom prst="rect">
              <a:avLst/>
            </a:prstGeom>
          </p:spPr>
        </p:pic>
      </p:grpSp>
      <p:pic>
        <p:nvPicPr>
          <p:cNvPr id="73" name="Shape51">
            <a:extLst>
              <a:ext uri="{FF2B5EF4-FFF2-40B4-BE49-F238E27FC236}">
                <a16:creationId xmlns:a16="http://schemas.microsoft.com/office/drawing/2014/main" id="{D165ACCB-74DE-425C-948E-24D169C5453F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65" y="2934018"/>
            <a:ext cx="6827070" cy="3931200"/>
          </a:xfrm>
          <a:prstGeom prst="rect">
            <a:avLst/>
          </a:prstGeom>
        </p:spPr>
      </p:pic>
      <p:grpSp>
        <p:nvGrpSpPr>
          <p:cNvPr id="45" name="Shape60"/>
          <p:cNvGrpSpPr/>
          <p:nvPr>
            <p:custDataLst>
              <p:tags r:id="rId5"/>
            </p:custDataLst>
          </p:nvPr>
        </p:nvGrpSpPr>
        <p:grpSpPr>
          <a:xfrm>
            <a:off x="665064" y="2893340"/>
            <a:ext cx="424040" cy="398683"/>
            <a:chOff x="30064" y="2258340"/>
            <a:chExt cx="424040" cy="398683"/>
          </a:xfrm>
        </p:grpSpPr>
        <p:sp>
          <p:nvSpPr>
            <p:cNvPr id="46" name="Shape9">
              <a:extLst>
                <a:ext uri="{FF2B5EF4-FFF2-40B4-BE49-F238E27FC236}">
                  <a16:creationId xmlns:a16="http://schemas.microsoft.com/office/drawing/2014/main" id="{1B0F9D70-EDFC-20C8-2C05-705A4000DF24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14067739">
              <a:off x="24738" y="2265345"/>
              <a:ext cx="397004" cy="386351"/>
            </a:xfrm>
            <a:prstGeom prst="round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7" name="Shape11">
              <a:extLst>
                <a:ext uri="{FF2B5EF4-FFF2-40B4-BE49-F238E27FC236}">
                  <a16:creationId xmlns:a16="http://schemas.microsoft.com/office/drawing/2014/main" id="{865BE8F3-F3CA-23B9-C818-022F57E36FF0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15486682">
              <a:off x="69228" y="2246834"/>
              <a:ext cx="373369" cy="396382"/>
            </a:xfrm>
            <a:prstGeom prst="round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pic>
          <p:nvPicPr>
            <p:cNvPr id="48" name="Shape13"/>
            <p:cNvPicPr/>
            <p:nvPr>
              <p:custDataLst>
                <p:tags r:id="rId30"/>
              </p:custDataLst>
            </p:nvPr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00276" y="2315955"/>
              <a:ext cx="279095" cy="279095"/>
            </a:xfrm>
            <a:prstGeom prst="rect">
              <a:avLst/>
            </a:prstGeom>
          </p:spPr>
        </p:pic>
      </p:grpSp>
      <p:sp>
        <p:nvSpPr>
          <p:cNvPr id="49" name="Shape15"/>
          <p:cNvSpPr/>
          <p:nvPr>
            <p:custDataLst>
              <p:tags r:id="rId6"/>
            </p:custDataLst>
          </p:nvPr>
        </p:nvSpPr>
        <p:spPr>
          <a:xfrm>
            <a:off x="1341104" y="2931061"/>
            <a:ext cx="3081687" cy="3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100" b="1">
                <a:solidFill>
                  <a:srgbClr val="000000"/>
                </a:solidFill>
                <a:latin typeface="+mn-lt"/>
              </a:rPr>
              <a:t>This web page includes-</a:t>
            </a:r>
          </a:p>
        </p:txBody>
      </p:sp>
      <p:grpSp>
        <p:nvGrpSpPr>
          <p:cNvPr id="50" name="Shape61"/>
          <p:cNvGrpSpPr/>
          <p:nvPr>
            <p:custDataLst>
              <p:tags r:id="rId7"/>
            </p:custDataLst>
          </p:nvPr>
        </p:nvGrpSpPr>
        <p:grpSpPr>
          <a:xfrm>
            <a:off x="1341104" y="3508023"/>
            <a:ext cx="198382" cy="191571"/>
            <a:chOff x="706104" y="2873023"/>
            <a:chExt cx="198382" cy="191571"/>
          </a:xfrm>
        </p:grpSpPr>
        <p:sp>
          <p:nvSpPr>
            <p:cNvPr id="51" name="Shape17">
              <a:extLst>
                <a:ext uri="{FF2B5EF4-FFF2-40B4-BE49-F238E27FC236}">
                  <a16:creationId xmlns:a16="http://schemas.microsoft.com/office/drawing/2014/main" id="{23B51A6F-5D61-432A-9114-AA25D40EB976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 rot="14067739">
              <a:off x="703685" y="2886740"/>
              <a:ext cx="180273" cy="175435"/>
            </a:xfrm>
            <a:prstGeom prst="round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52" name="Shape19">
              <a:extLst>
                <a:ext uri="{FF2B5EF4-FFF2-40B4-BE49-F238E27FC236}">
                  <a16:creationId xmlns:a16="http://schemas.microsoft.com/office/drawing/2014/main" id="{AA71A3E4-AA89-44A4-9C6D-52CEB28C51C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15486682">
              <a:off x="729720" y="2867798"/>
              <a:ext cx="169541" cy="179991"/>
            </a:xfrm>
            <a:prstGeom prst="round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53" name="Shape21"/>
          <p:cNvSpPr/>
          <p:nvPr>
            <p:custDataLst>
              <p:tags r:id="rId8"/>
            </p:custDataLst>
          </p:nvPr>
        </p:nvSpPr>
        <p:spPr>
          <a:xfrm>
            <a:off x="1683486" y="3449885"/>
            <a:ext cx="2600674" cy="307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+mn-lt"/>
              </a:rPr>
              <a:t>Skills used- HTML, CSS</a:t>
            </a:r>
          </a:p>
        </p:txBody>
      </p:sp>
      <p:grpSp>
        <p:nvGrpSpPr>
          <p:cNvPr id="54" name="Shape62"/>
          <p:cNvGrpSpPr/>
          <p:nvPr>
            <p:custDataLst>
              <p:tags r:id="rId9"/>
            </p:custDataLst>
          </p:nvPr>
        </p:nvGrpSpPr>
        <p:grpSpPr>
          <a:xfrm>
            <a:off x="1341105" y="3959871"/>
            <a:ext cx="198382" cy="191571"/>
            <a:chOff x="706105" y="3324871"/>
            <a:chExt cx="198382" cy="191571"/>
          </a:xfrm>
        </p:grpSpPr>
        <p:sp>
          <p:nvSpPr>
            <p:cNvPr id="55" name="Shape23">
              <a:extLst>
                <a:ext uri="{FF2B5EF4-FFF2-40B4-BE49-F238E27FC236}">
                  <a16:creationId xmlns:a16="http://schemas.microsoft.com/office/drawing/2014/main" id="{23B51A6F-5D61-432A-9114-AA25D40EB976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14067739">
              <a:off x="703686" y="3338588"/>
              <a:ext cx="180273" cy="175435"/>
            </a:xfrm>
            <a:prstGeom prst="round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56" name="Shape25">
              <a:extLst>
                <a:ext uri="{FF2B5EF4-FFF2-40B4-BE49-F238E27FC236}">
                  <a16:creationId xmlns:a16="http://schemas.microsoft.com/office/drawing/2014/main" id="{AA71A3E4-AA89-44A4-9C6D-52CEB28C51C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15486682">
              <a:off x="729721" y="3319646"/>
              <a:ext cx="169541" cy="179991"/>
            </a:xfrm>
            <a:prstGeom prst="round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57" name="Shape27"/>
          <p:cNvSpPr/>
          <p:nvPr>
            <p:custDataLst>
              <p:tags r:id="rId10"/>
            </p:custDataLst>
          </p:nvPr>
        </p:nvSpPr>
        <p:spPr>
          <a:xfrm>
            <a:off x="1683486" y="3901733"/>
            <a:ext cx="1492742" cy="307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+mn-lt"/>
              </a:rPr>
              <a:t>Profile photo</a:t>
            </a:r>
          </a:p>
        </p:txBody>
      </p:sp>
      <p:grpSp>
        <p:nvGrpSpPr>
          <p:cNvPr id="58" name="Shape63"/>
          <p:cNvGrpSpPr/>
          <p:nvPr>
            <p:custDataLst>
              <p:tags r:id="rId11"/>
            </p:custDataLst>
          </p:nvPr>
        </p:nvGrpSpPr>
        <p:grpSpPr>
          <a:xfrm>
            <a:off x="1341104" y="4411719"/>
            <a:ext cx="198382" cy="191571"/>
            <a:chOff x="706104" y="3776719"/>
            <a:chExt cx="198382" cy="191571"/>
          </a:xfrm>
        </p:grpSpPr>
        <p:sp>
          <p:nvSpPr>
            <p:cNvPr id="59" name="Shape29">
              <a:extLst>
                <a:ext uri="{FF2B5EF4-FFF2-40B4-BE49-F238E27FC236}">
                  <a16:creationId xmlns:a16="http://schemas.microsoft.com/office/drawing/2014/main" id="{23B51A6F-5D61-432A-9114-AA25D40EB97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14067739">
              <a:off x="703685" y="3790436"/>
              <a:ext cx="180273" cy="175435"/>
            </a:xfrm>
            <a:prstGeom prst="round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60" name="Shape31">
              <a:extLst>
                <a:ext uri="{FF2B5EF4-FFF2-40B4-BE49-F238E27FC236}">
                  <a16:creationId xmlns:a16="http://schemas.microsoft.com/office/drawing/2014/main" id="{AA71A3E4-AA89-44A4-9C6D-52CEB28C51C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15486682">
              <a:off x="729720" y="3771495"/>
              <a:ext cx="169541" cy="179991"/>
            </a:xfrm>
            <a:prstGeom prst="round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61" name="Shape33"/>
          <p:cNvSpPr/>
          <p:nvPr>
            <p:custDataLst>
              <p:tags r:id="rId12"/>
            </p:custDataLst>
          </p:nvPr>
        </p:nvSpPr>
        <p:spPr>
          <a:xfrm>
            <a:off x="1683486" y="4353581"/>
            <a:ext cx="2087594" cy="615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+mn-lt"/>
              </a:rPr>
              <a:t>Brief Introduction 
of myself</a:t>
            </a:r>
          </a:p>
        </p:txBody>
      </p:sp>
      <p:grpSp>
        <p:nvGrpSpPr>
          <p:cNvPr id="62" name="Shape64"/>
          <p:cNvGrpSpPr/>
          <p:nvPr>
            <p:custDataLst>
              <p:tags r:id="rId13"/>
            </p:custDataLst>
          </p:nvPr>
        </p:nvGrpSpPr>
        <p:grpSpPr>
          <a:xfrm>
            <a:off x="1341104" y="5171415"/>
            <a:ext cx="198382" cy="191571"/>
            <a:chOff x="706104" y="4536415"/>
            <a:chExt cx="198382" cy="191571"/>
          </a:xfrm>
        </p:grpSpPr>
        <p:sp>
          <p:nvSpPr>
            <p:cNvPr id="63" name="Shape35">
              <a:extLst>
                <a:ext uri="{FF2B5EF4-FFF2-40B4-BE49-F238E27FC236}">
                  <a16:creationId xmlns:a16="http://schemas.microsoft.com/office/drawing/2014/main" id="{23B51A6F-5D61-432A-9114-AA25D40EB976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4067739">
              <a:off x="703685" y="4550132"/>
              <a:ext cx="180273" cy="175435"/>
            </a:xfrm>
            <a:prstGeom prst="round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64" name="Shape37">
              <a:extLst>
                <a:ext uri="{FF2B5EF4-FFF2-40B4-BE49-F238E27FC236}">
                  <a16:creationId xmlns:a16="http://schemas.microsoft.com/office/drawing/2014/main" id="{AA71A3E4-AA89-44A4-9C6D-52CEB28C51C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5486682">
              <a:off x="729720" y="4531190"/>
              <a:ext cx="169541" cy="179991"/>
            </a:xfrm>
            <a:prstGeom prst="round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65" name="Shape39"/>
          <p:cNvSpPr/>
          <p:nvPr>
            <p:custDataLst>
              <p:tags r:id="rId14"/>
            </p:custDataLst>
          </p:nvPr>
        </p:nvSpPr>
        <p:spPr>
          <a:xfrm>
            <a:off x="1683486" y="5113277"/>
            <a:ext cx="588439" cy="307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+mn-lt"/>
              </a:rPr>
              <a:t>Skills</a:t>
            </a:r>
          </a:p>
        </p:txBody>
      </p:sp>
      <p:grpSp>
        <p:nvGrpSpPr>
          <p:cNvPr id="66" name="Shape65"/>
          <p:cNvGrpSpPr/>
          <p:nvPr>
            <p:custDataLst>
              <p:tags r:id="rId15"/>
            </p:custDataLst>
          </p:nvPr>
        </p:nvGrpSpPr>
        <p:grpSpPr>
          <a:xfrm>
            <a:off x="1341105" y="5623263"/>
            <a:ext cx="198382" cy="191571"/>
            <a:chOff x="706105" y="4988263"/>
            <a:chExt cx="198382" cy="191571"/>
          </a:xfrm>
        </p:grpSpPr>
        <p:sp>
          <p:nvSpPr>
            <p:cNvPr id="67" name="Shape41">
              <a:extLst>
                <a:ext uri="{FF2B5EF4-FFF2-40B4-BE49-F238E27FC236}">
                  <a16:creationId xmlns:a16="http://schemas.microsoft.com/office/drawing/2014/main" id="{23B51A6F-5D61-432A-9114-AA25D40EB97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4067739">
              <a:off x="703686" y="5001980"/>
              <a:ext cx="180273" cy="175435"/>
            </a:xfrm>
            <a:prstGeom prst="round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68" name="Shape43">
              <a:extLst>
                <a:ext uri="{FF2B5EF4-FFF2-40B4-BE49-F238E27FC236}">
                  <a16:creationId xmlns:a16="http://schemas.microsoft.com/office/drawing/2014/main" id="{AA71A3E4-AA89-44A4-9C6D-52CEB28C51C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5486682">
              <a:off x="729721" y="4983038"/>
              <a:ext cx="169541" cy="179991"/>
            </a:xfrm>
            <a:prstGeom prst="round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69" name="Shape45"/>
          <p:cNvSpPr/>
          <p:nvPr>
            <p:custDataLst>
              <p:tags r:id="rId16"/>
            </p:custDataLst>
          </p:nvPr>
        </p:nvSpPr>
        <p:spPr>
          <a:xfrm>
            <a:off x="1683486" y="5565125"/>
            <a:ext cx="2805906" cy="307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+mn-lt"/>
              </a:rPr>
              <a:t>My social media handles</a:t>
            </a:r>
          </a:p>
        </p:txBody>
      </p:sp>
      <p:sp>
        <p:nvSpPr>
          <p:cNvPr id="5" name="Shape66">
            <a:extLst>
              <a:ext uri="{FF2B5EF4-FFF2-40B4-BE49-F238E27FC236}">
                <a16:creationId xmlns:a16="http://schemas.microsoft.com/office/drawing/2014/main" id="{C4FB816C-E46C-0810-9378-B242E018698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589383" y="942950"/>
            <a:ext cx="4547171" cy="106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srgbClr val="000000"/>
                </a:solidFill>
                <a:latin typeface="+mn-lt"/>
              </a:rPr>
              <a:t>Easy Project- 
Personal Webpage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C79FC7-4533-F86D-5F6C-FB9942F47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2412">
            <a:extLst>
              <a:ext uri="{FF2B5EF4-FFF2-40B4-BE49-F238E27FC236}">
                <a16:creationId xmlns:a16="http://schemas.microsoft.com/office/drawing/2014/main" id="{DDCD0160-4426-AC09-38B3-56B01894A59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80466" y="-1783219"/>
            <a:ext cx="2271600" cy="3243708"/>
            <a:chOff x="2545466" y="-2418219"/>
            <a:chExt cx="2271600" cy="3243708"/>
          </a:xfrm>
        </p:grpSpPr>
        <p:sp>
          <p:nvSpPr>
            <p:cNvPr id="53" name="Shape2385">
              <a:extLst>
                <a:ext uri="{FF2B5EF4-FFF2-40B4-BE49-F238E27FC236}">
                  <a16:creationId xmlns:a16="http://schemas.microsoft.com/office/drawing/2014/main" id="{E2618DB2-2724-1506-F82D-15A06DBF1BF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545466" y="-2418219"/>
              <a:ext cx="2271600" cy="3243708"/>
            </a:xfrm>
            <a:prstGeom prst="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Shape2386">
            <a:extLst>
              <a:ext uri="{FF2B5EF4-FFF2-40B4-BE49-F238E27FC236}">
                <a16:creationId xmlns:a16="http://schemas.microsoft.com/office/drawing/2014/main" id="{9B93B36A-409F-863C-ADCB-70DC4B0AFDA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10467" y="578225"/>
            <a:ext cx="2281074" cy="1255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lay"/>
                <a:cs typeface="Play"/>
              </a:rPr>
              <a:t>Easy </a:t>
            </a:r>
            <a:endParaRPr lang="en-US" sz="4800" b="1" dirty="0">
              <a:solidFill>
                <a:srgbClr val="000000"/>
              </a:solidFill>
              <a:latin typeface="+mn-lt"/>
              <a:ea typeface="Play"/>
              <a:cs typeface="Play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lay"/>
                <a:cs typeface="Play"/>
              </a:rPr>
              <a:t>project-</a:t>
            </a:r>
          </a:p>
        </p:txBody>
      </p:sp>
      <p:sp>
        <p:nvSpPr>
          <p:cNvPr id="4" name="Shape2387">
            <a:extLst>
              <a:ext uri="{FF2B5EF4-FFF2-40B4-BE49-F238E27FC236}">
                <a16:creationId xmlns:a16="http://schemas.microsoft.com/office/drawing/2014/main" id="{C6172811-AF5E-3DF0-A399-8ABF643FF2E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10467" y="1811512"/>
            <a:ext cx="6286977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lay"/>
                <a:cs typeface="Play"/>
              </a:rPr>
              <a:t>					Source code</a:t>
            </a:r>
          </a:p>
        </p:txBody>
      </p:sp>
      <p:pic>
        <p:nvPicPr>
          <p:cNvPr id="2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F30596A-AA29-243E-508D-127BC3FE69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" b="6143"/>
          <a:stretch/>
        </p:blipFill>
        <p:spPr>
          <a:xfrm>
            <a:off x="1551004" y="2348880"/>
            <a:ext cx="8649452" cy="44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727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2E423C-0CD6-2270-EDBB-AFE2DCE3E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2412">
            <a:extLst>
              <a:ext uri="{FF2B5EF4-FFF2-40B4-BE49-F238E27FC236}">
                <a16:creationId xmlns:a16="http://schemas.microsoft.com/office/drawing/2014/main" id="{2E5B7652-5A11-7FF9-6E5D-290C9F7CD53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80466" y="-1783219"/>
            <a:ext cx="2271600" cy="3243708"/>
            <a:chOff x="2545466" y="-2418219"/>
            <a:chExt cx="2271600" cy="3243708"/>
          </a:xfrm>
        </p:grpSpPr>
        <p:sp>
          <p:nvSpPr>
            <p:cNvPr id="53" name="Shape2385">
              <a:extLst>
                <a:ext uri="{FF2B5EF4-FFF2-40B4-BE49-F238E27FC236}">
                  <a16:creationId xmlns:a16="http://schemas.microsoft.com/office/drawing/2014/main" id="{85AF5816-AA91-CEAA-C1CD-A6D0AFBAEAB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545466" y="-2418219"/>
              <a:ext cx="2271600" cy="3243708"/>
            </a:xfrm>
            <a:prstGeom prst="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Shape2386">
            <a:extLst>
              <a:ext uri="{FF2B5EF4-FFF2-40B4-BE49-F238E27FC236}">
                <a16:creationId xmlns:a16="http://schemas.microsoft.com/office/drawing/2014/main" id="{6C135D11-E9D4-8B5C-CCDC-8D3B654B096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10467" y="578225"/>
            <a:ext cx="2281074" cy="1255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lay"/>
                <a:cs typeface="Play"/>
              </a:rPr>
              <a:t>Easy </a:t>
            </a:r>
            <a:endParaRPr lang="en-US" sz="4800" b="1" dirty="0">
              <a:solidFill>
                <a:srgbClr val="000000"/>
              </a:solidFill>
              <a:latin typeface="+mn-lt"/>
              <a:ea typeface="Play"/>
              <a:cs typeface="Play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lay"/>
                <a:cs typeface="Play"/>
              </a:rPr>
              <a:t>project-</a:t>
            </a:r>
          </a:p>
        </p:txBody>
      </p:sp>
      <p:sp>
        <p:nvSpPr>
          <p:cNvPr id="4" name="Shape2387">
            <a:extLst>
              <a:ext uri="{FF2B5EF4-FFF2-40B4-BE49-F238E27FC236}">
                <a16:creationId xmlns:a16="http://schemas.microsoft.com/office/drawing/2014/main" id="{ACCAF6DF-BE0A-B1C0-4DCF-A55CB990620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10467" y="1667753"/>
            <a:ext cx="6286977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lay"/>
                <a:cs typeface="Play"/>
              </a:rPr>
              <a:t>					Source code</a:t>
            </a:r>
          </a:p>
        </p:txBody>
      </p:sp>
      <p:pic>
        <p:nvPicPr>
          <p:cNvPr id="2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3F2BBEC-7A30-F2DF-9554-D536B80801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0" b="4553"/>
          <a:stretch/>
        </p:blipFill>
        <p:spPr>
          <a:xfrm>
            <a:off x="1991544" y="1995988"/>
            <a:ext cx="8838982" cy="459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584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2412"/>
          <p:cNvGrpSpPr/>
          <p:nvPr>
            <p:custDataLst>
              <p:tags r:id="rId1"/>
            </p:custDataLst>
          </p:nvPr>
        </p:nvGrpSpPr>
        <p:grpSpPr>
          <a:xfrm>
            <a:off x="3180466" y="-1783219"/>
            <a:ext cx="2271600" cy="3243708"/>
            <a:chOff x="2545466" y="-2418219"/>
            <a:chExt cx="2271600" cy="3243708"/>
          </a:xfrm>
        </p:grpSpPr>
        <p:sp>
          <p:nvSpPr>
            <p:cNvPr id="53" name="Shape2385">
              <a:extLst>
                <a:ext uri="{FF2B5EF4-FFF2-40B4-BE49-F238E27FC236}">
                  <a16:creationId xmlns:a16="http://schemas.microsoft.com/office/drawing/2014/main" id="{B8C2740F-598F-5603-ECED-28CE54484A0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2545466" y="-2418219"/>
              <a:ext cx="2271600" cy="3243708"/>
            </a:xfrm>
            <a:prstGeom prst="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1" name="Shape2411"/>
          <p:cNvPicPr/>
          <p:nvPr>
            <p:custDataLst>
              <p:tags r:id="rId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2438400" y="2593721"/>
            <a:ext cx="7315200" cy="4114800"/>
          </a:xfrm>
          <a:prstGeom prst="rect">
            <a:avLst/>
          </a:prstGeom>
        </p:spPr>
      </p:pic>
      <p:grpSp>
        <p:nvGrpSpPr>
          <p:cNvPr id="33" name="Shape2413"/>
          <p:cNvGrpSpPr/>
          <p:nvPr>
            <p:custDataLst>
              <p:tags r:id="rId3"/>
            </p:custDataLst>
          </p:nvPr>
        </p:nvGrpSpPr>
        <p:grpSpPr>
          <a:xfrm>
            <a:off x="6004445" y="447483"/>
            <a:ext cx="424040" cy="398683"/>
            <a:chOff x="5369445" y="-187517"/>
            <a:chExt cx="424040" cy="398683"/>
          </a:xfrm>
        </p:grpSpPr>
        <p:sp>
          <p:nvSpPr>
            <p:cNvPr id="34" name="Shape2388">
              <a:extLst>
                <a:ext uri="{FF2B5EF4-FFF2-40B4-BE49-F238E27FC236}">
                  <a16:creationId xmlns:a16="http://schemas.microsoft.com/office/drawing/2014/main" id="{2CD78841-BF6D-138E-EB08-DAB5B128DC3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4067739">
              <a:off x="5364119" y="-180512"/>
              <a:ext cx="397004" cy="386351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35" name="Shape2389">
              <a:extLst>
                <a:ext uri="{FF2B5EF4-FFF2-40B4-BE49-F238E27FC236}">
                  <a16:creationId xmlns:a16="http://schemas.microsoft.com/office/drawing/2014/main" id="{E39EF337-A949-9BCE-C14E-EA2B1759BFDD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5486682">
              <a:off x="5408609" y="-199024"/>
              <a:ext cx="373369" cy="396382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pic>
          <p:nvPicPr>
            <p:cNvPr id="36" name="Shape2399"/>
            <p:cNvPicPr/>
            <p:nvPr>
              <p:custDataLst>
                <p:tags r:id="rId22"/>
              </p:custDataLst>
            </p:nvPr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439656" y="-129902"/>
              <a:ext cx="279095" cy="279095"/>
            </a:xfrm>
            <a:prstGeom prst="rect">
              <a:avLst/>
            </a:prstGeom>
          </p:spPr>
        </p:pic>
      </p:grpSp>
      <p:sp>
        <p:nvSpPr>
          <p:cNvPr id="37" name="Shape2401"/>
          <p:cNvSpPr/>
          <p:nvPr>
            <p:custDataLst>
              <p:tags r:id="rId4"/>
            </p:custDataLst>
          </p:nvPr>
        </p:nvSpPr>
        <p:spPr>
          <a:xfrm>
            <a:off x="6680484" y="539078"/>
            <a:ext cx="1972151" cy="430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+mn-lt"/>
              </a:rPr>
              <a:t>This webpage includes 
functionlity like-</a:t>
            </a:r>
          </a:p>
        </p:txBody>
      </p:sp>
      <p:grpSp>
        <p:nvGrpSpPr>
          <p:cNvPr id="38" name="Shape2414"/>
          <p:cNvGrpSpPr/>
          <p:nvPr>
            <p:custDataLst>
              <p:tags r:id="rId5"/>
            </p:custDataLst>
          </p:nvPr>
        </p:nvGrpSpPr>
        <p:grpSpPr>
          <a:xfrm>
            <a:off x="6680486" y="1186065"/>
            <a:ext cx="198382" cy="191571"/>
            <a:chOff x="6045486" y="551065"/>
            <a:chExt cx="198382" cy="191571"/>
          </a:xfrm>
        </p:grpSpPr>
        <p:sp>
          <p:nvSpPr>
            <p:cNvPr id="39" name="Shape2391">
              <a:extLst>
                <a:ext uri="{FF2B5EF4-FFF2-40B4-BE49-F238E27FC236}">
                  <a16:creationId xmlns:a16="http://schemas.microsoft.com/office/drawing/2014/main" id="{23B51A6F-5D61-432A-9114-AA25D40EB97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4067739">
              <a:off x="6043068" y="564782"/>
              <a:ext cx="180273" cy="175435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0" name="Shape2392">
              <a:extLst>
                <a:ext uri="{FF2B5EF4-FFF2-40B4-BE49-F238E27FC236}">
                  <a16:creationId xmlns:a16="http://schemas.microsoft.com/office/drawing/2014/main" id="{AA71A3E4-AA89-44A4-9C6D-52CEB28C51C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5486682">
              <a:off x="6069102" y="545840"/>
              <a:ext cx="169541" cy="179991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41" name="Shape2403"/>
          <p:cNvSpPr/>
          <p:nvPr>
            <p:custDataLst>
              <p:tags r:id="rId6"/>
            </p:custDataLst>
          </p:nvPr>
        </p:nvSpPr>
        <p:spPr>
          <a:xfrm>
            <a:off x="7022868" y="1181800"/>
            <a:ext cx="1156033" cy="200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+mn-lt"/>
              </a:rPr>
              <a:t>Adding an item</a:t>
            </a:r>
          </a:p>
        </p:txBody>
      </p:sp>
      <p:grpSp>
        <p:nvGrpSpPr>
          <p:cNvPr id="42" name="Shape2415"/>
          <p:cNvGrpSpPr/>
          <p:nvPr>
            <p:custDataLst>
              <p:tags r:id="rId7"/>
            </p:custDataLst>
          </p:nvPr>
        </p:nvGrpSpPr>
        <p:grpSpPr>
          <a:xfrm>
            <a:off x="6680485" y="1530166"/>
            <a:ext cx="198382" cy="191571"/>
            <a:chOff x="6045484" y="895166"/>
            <a:chExt cx="198382" cy="191571"/>
          </a:xfrm>
        </p:grpSpPr>
        <p:sp>
          <p:nvSpPr>
            <p:cNvPr id="43" name="Shape2391">
              <a:extLst>
                <a:ext uri="{FF2B5EF4-FFF2-40B4-BE49-F238E27FC236}">
                  <a16:creationId xmlns:a16="http://schemas.microsoft.com/office/drawing/2014/main" id="{23B51A6F-5D61-432A-9114-AA25D40EB976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14067739">
              <a:off x="6043066" y="908883"/>
              <a:ext cx="180273" cy="175435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4" name="Shape2392">
              <a:extLst>
                <a:ext uri="{FF2B5EF4-FFF2-40B4-BE49-F238E27FC236}">
                  <a16:creationId xmlns:a16="http://schemas.microsoft.com/office/drawing/2014/main" id="{AA71A3E4-AA89-44A4-9C6D-52CEB28C51C5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5486682">
              <a:off x="6069101" y="889941"/>
              <a:ext cx="169541" cy="179991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45" name="Shape2405"/>
          <p:cNvSpPr/>
          <p:nvPr>
            <p:custDataLst>
              <p:tags r:id="rId8"/>
            </p:custDataLst>
          </p:nvPr>
        </p:nvSpPr>
        <p:spPr>
          <a:xfrm>
            <a:off x="7022867" y="1525901"/>
            <a:ext cx="1595358" cy="40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+mn-lt"/>
              </a:rPr>
              <a:t>Deleting an item 
from anywhere in list</a:t>
            </a:r>
          </a:p>
        </p:txBody>
      </p:sp>
      <p:grpSp>
        <p:nvGrpSpPr>
          <p:cNvPr id="46" name="Shape2416"/>
          <p:cNvGrpSpPr/>
          <p:nvPr>
            <p:custDataLst>
              <p:tags r:id="rId9"/>
            </p:custDataLst>
          </p:nvPr>
        </p:nvGrpSpPr>
        <p:grpSpPr>
          <a:xfrm>
            <a:off x="9032700" y="447482"/>
            <a:ext cx="424040" cy="398683"/>
            <a:chOff x="8397700" y="-187518"/>
            <a:chExt cx="424040" cy="398683"/>
          </a:xfrm>
        </p:grpSpPr>
        <p:sp>
          <p:nvSpPr>
            <p:cNvPr id="47" name="Shape2388">
              <a:extLst>
                <a:ext uri="{FF2B5EF4-FFF2-40B4-BE49-F238E27FC236}">
                  <a16:creationId xmlns:a16="http://schemas.microsoft.com/office/drawing/2014/main" id="{2CD78841-BF6D-138E-EB08-DAB5B128DC3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14067739">
              <a:off x="8392374" y="-180513"/>
              <a:ext cx="397004" cy="386351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8" name="Shape2389">
              <a:extLst>
                <a:ext uri="{FF2B5EF4-FFF2-40B4-BE49-F238E27FC236}">
                  <a16:creationId xmlns:a16="http://schemas.microsoft.com/office/drawing/2014/main" id="{E39EF337-A949-9BCE-C14E-EA2B1759BFD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15486682">
              <a:off x="8436863" y="-199025"/>
              <a:ext cx="373369" cy="396382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pic>
          <p:nvPicPr>
            <p:cNvPr id="49" name="Shape2407"/>
            <p:cNvPicPr/>
            <p:nvPr>
              <p:custDataLst>
                <p:tags r:id="rId15"/>
              </p:custDataLst>
            </p:nvPr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8467912" y="-129903"/>
              <a:ext cx="279095" cy="279095"/>
            </a:xfrm>
            <a:prstGeom prst="rect">
              <a:avLst/>
            </a:prstGeom>
          </p:spPr>
        </p:pic>
      </p:grpSp>
      <p:sp>
        <p:nvSpPr>
          <p:cNvPr id="50" name="Shape2409"/>
          <p:cNvSpPr/>
          <p:nvPr>
            <p:custDataLst>
              <p:tags r:id="rId10"/>
            </p:custDataLst>
          </p:nvPr>
        </p:nvSpPr>
        <p:spPr>
          <a:xfrm>
            <a:off x="9708741" y="539077"/>
            <a:ext cx="1807004" cy="430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+mn-lt"/>
              </a:rPr>
              <a:t>Skills used- Html, Css, 
JS, React</a:t>
            </a:r>
          </a:p>
        </p:txBody>
      </p:sp>
      <p:sp>
        <p:nvSpPr>
          <p:cNvPr id="3" name="Shape2386">
            <a:extLst>
              <a:ext uri="{FF2B5EF4-FFF2-40B4-BE49-F238E27FC236}">
                <a16:creationId xmlns:a16="http://schemas.microsoft.com/office/drawing/2014/main" id="{FEA3DE23-7391-2C38-DAC0-55360751BCD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10467" y="578225"/>
            <a:ext cx="3902897" cy="127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lay"/>
                <a:cs typeface="Play"/>
              </a:rPr>
              <a:t>Intermediate 
project-</a:t>
            </a:r>
          </a:p>
        </p:txBody>
      </p:sp>
      <p:sp>
        <p:nvSpPr>
          <p:cNvPr id="4" name="Shape2387">
            <a:extLst>
              <a:ext uri="{FF2B5EF4-FFF2-40B4-BE49-F238E27FC236}">
                <a16:creationId xmlns:a16="http://schemas.microsoft.com/office/drawing/2014/main" id="{0DFAE0F5-2E13-44D0-F72F-D66377D285B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10467" y="1975225"/>
            <a:ext cx="4441349" cy="339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lay"/>
                <a:cs typeface="Play"/>
              </a:rPr>
              <a:t>Project name- To-Do List(React)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5CAA6-DA0B-31CE-927A-E5D3CC636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2412">
            <a:extLst>
              <a:ext uri="{FF2B5EF4-FFF2-40B4-BE49-F238E27FC236}">
                <a16:creationId xmlns:a16="http://schemas.microsoft.com/office/drawing/2014/main" id="{44E8715A-E350-7979-EE5D-6870F5732E8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80466" y="-1783219"/>
            <a:ext cx="2271600" cy="3243708"/>
            <a:chOff x="2545466" y="-2418219"/>
            <a:chExt cx="2271600" cy="3243708"/>
          </a:xfrm>
        </p:grpSpPr>
        <p:sp>
          <p:nvSpPr>
            <p:cNvPr id="53" name="Shape2385">
              <a:extLst>
                <a:ext uri="{FF2B5EF4-FFF2-40B4-BE49-F238E27FC236}">
                  <a16:creationId xmlns:a16="http://schemas.microsoft.com/office/drawing/2014/main" id="{C18B0ADF-2D7E-CF3D-5295-B80381D7995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2545466" y="-2418219"/>
              <a:ext cx="2271600" cy="3243708"/>
            </a:xfrm>
            <a:prstGeom prst="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Shape2413">
            <a:extLst>
              <a:ext uri="{FF2B5EF4-FFF2-40B4-BE49-F238E27FC236}">
                <a16:creationId xmlns:a16="http://schemas.microsoft.com/office/drawing/2014/main" id="{33E198D0-20D2-82AB-1985-E30C88BE318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004445" y="447483"/>
            <a:ext cx="424040" cy="398683"/>
            <a:chOff x="5369445" y="-187517"/>
            <a:chExt cx="424040" cy="398683"/>
          </a:xfrm>
        </p:grpSpPr>
        <p:sp>
          <p:nvSpPr>
            <p:cNvPr id="34" name="Shape2388">
              <a:extLst>
                <a:ext uri="{FF2B5EF4-FFF2-40B4-BE49-F238E27FC236}">
                  <a16:creationId xmlns:a16="http://schemas.microsoft.com/office/drawing/2014/main" id="{6D407342-6C1A-08EA-DFA8-7300B7515B0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4067739">
              <a:off x="5364119" y="-180512"/>
              <a:ext cx="397004" cy="386351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35" name="Shape2389">
              <a:extLst>
                <a:ext uri="{FF2B5EF4-FFF2-40B4-BE49-F238E27FC236}">
                  <a16:creationId xmlns:a16="http://schemas.microsoft.com/office/drawing/2014/main" id="{95CD39CF-C775-23D6-B7CF-BA829D62EC3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5486682">
              <a:off x="5408609" y="-199024"/>
              <a:ext cx="373369" cy="396382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pic>
          <p:nvPicPr>
            <p:cNvPr id="36" name="Shape2399">
              <a:extLst>
                <a:ext uri="{FF2B5EF4-FFF2-40B4-BE49-F238E27FC236}">
                  <a16:creationId xmlns:a16="http://schemas.microsoft.com/office/drawing/2014/main" id="{3E114495-2AC5-C738-FCDC-F3E41B79861D}"/>
                </a:ext>
              </a:extLst>
            </p:cNvPr>
            <p:cNvPicPr/>
            <p:nvPr>
              <p:custDataLst>
                <p:tags r:id="rId21"/>
              </p:custDataLst>
            </p:nvPr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439656" y="-129902"/>
              <a:ext cx="279095" cy="279095"/>
            </a:xfrm>
            <a:prstGeom prst="rect">
              <a:avLst/>
            </a:prstGeom>
          </p:spPr>
        </p:pic>
      </p:grpSp>
      <p:sp>
        <p:nvSpPr>
          <p:cNvPr id="37" name="Shape2401">
            <a:extLst>
              <a:ext uri="{FF2B5EF4-FFF2-40B4-BE49-F238E27FC236}">
                <a16:creationId xmlns:a16="http://schemas.microsoft.com/office/drawing/2014/main" id="{23267D2D-A779-5EBC-1B3D-4ED0C7624F1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680484" y="539078"/>
            <a:ext cx="1972151" cy="430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+mn-lt"/>
              </a:rPr>
              <a:t>This webpage includes 
functionlity like-</a:t>
            </a:r>
          </a:p>
        </p:txBody>
      </p:sp>
      <p:grpSp>
        <p:nvGrpSpPr>
          <p:cNvPr id="38" name="Shape2414">
            <a:extLst>
              <a:ext uri="{FF2B5EF4-FFF2-40B4-BE49-F238E27FC236}">
                <a16:creationId xmlns:a16="http://schemas.microsoft.com/office/drawing/2014/main" id="{3DD9A2E1-7540-DF0A-F493-7D2A8F79D7D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680486" y="1186065"/>
            <a:ext cx="198382" cy="191571"/>
            <a:chOff x="6045486" y="551065"/>
            <a:chExt cx="198382" cy="191571"/>
          </a:xfrm>
        </p:grpSpPr>
        <p:sp>
          <p:nvSpPr>
            <p:cNvPr id="39" name="Shape2391">
              <a:extLst>
                <a:ext uri="{FF2B5EF4-FFF2-40B4-BE49-F238E27FC236}">
                  <a16:creationId xmlns:a16="http://schemas.microsoft.com/office/drawing/2014/main" id="{1DDA25F0-B9CF-A916-9283-A19CF2D3A76B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4067739">
              <a:off x="6043068" y="564782"/>
              <a:ext cx="180273" cy="175435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0" name="Shape2392">
              <a:extLst>
                <a:ext uri="{FF2B5EF4-FFF2-40B4-BE49-F238E27FC236}">
                  <a16:creationId xmlns:a16="http://schemas.microsoft.com/office/drawing/2014/main" id="{CCBCB4D4-2E79-3A42-80E1-7C5B9A784D07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5486682">
              <a:off x="6069102" y="545840"/>
              <a:ext cx="169541" cy="179991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41" name="Shape2403">
            <a:extLst>
              <a:ext uri="{FF2B5EF4-FFF2-40B4-BE49-F238E27FC236}">
                <a16:creationId xmlns:a16="http://schemas.microsoft.com/office/drawing/2014/main" id="{D2824820-39C4-B94D-5DF3-3135B4FC565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022868" y="1181800"/>
            <a:ext cx="1156033" cy="200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+mn-lt"/>
              </a:rPr>
              <a:t>Adding an item</a:t>
            </a:r>
          </a:p>
        </p:txBody>
      </p:sp>
      <p:grpSp>
        <p:nvGrpSpPr>
          <p:cNvPr id="42" name="Shape2415">
            <a:extLst>
              <a:ext uri="{FF2B5EF4-FFF2-40B4-BE49-F238E27FC236}">
                <a16:creationId xmlns:a16="http://schemas.microsoft.com/office/drawing/2014/main" id="{9E763F7A-54D2-DD3E-DE18-F5DC9E4D521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680485" y="1530166"/>
            <a:ext cx="198382" cy="191571"/>
            <a:chOff x="6045484" y="895166"/>
            <a:chExt cx="198382" cy="191571"/>
          </a:xfrm>
        </p:grpSpPr>
        <p:sp>
          <p:nvSpPr>
            <p:cNvPr id="43" name="Shape2391">
              <a:extLst>
                <a:ext uri="{FF2B5EF4-FFF2-40B4-BE49-F238E27FC236}">
                  <a16:creationId xmlns:a16="http://schemas.microsoft.com/office/drawing/2014/main" id="{E4D5FA3D-E8C9-C991-C56B-17EF5DA07B4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14067739">
              <a:off x="6043066" y="908883"/>
              <a:ext cx="180273" cy="175435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4" name="Shape2392">
              <a:extLst>
                <a:ext uri="{FF2B5EF4-FFF2-40B4-BE49-F238E27FC236}">
                  <a16:creationId xmlns:a16="http://schemas.microsoft.com/office/drawing/2014/main" id="{1637E856-9F08-919C-732D-B6AA8A835F8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15486682">
              <a:off x="6069101" y="889941"/>
              <a:ext cx="169541" cy="179991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45" name="Shape2405">
            <a:extLst>
              <a:ext uri="{FF2B5EF4-FFF2-40B4-BE49-F238E27FC236}">
                <a16:creationId xmlns:a16="http://schemas.microsoft.com/office/drawing/2014/main" id="{E3396415-10BB-CC7D-19AB-8B0EE07D54F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022867" y="1525901"/>
            <a:ext cx="1595358" cy="40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+mn-lt"/>
              </a:rPr>
              <a:t>Deleting an item 
from anywhere in list</a:t>
            </a:r>
          </a:p>
        </p:txBody>
      </p:sp>
      <p:grpSp>
        <p:nvGrpSpPr>
          <p:cNvPr id="46" name="Shape2416">
            <a:extLst>
              <a:ext uri="{FF2B5EF4-FFF2-40B4-BE49-F238E27FC236}">
                <a16:creationId xmlns:a16="http://schemas.microsoft.com/office/drawing/2014/main" id="{904263BB-E344-1EF4-D02F-2F2872B30F9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032700" y="447482"/>
            <a:ext cx="424040" cy="398683"/>
            <a:chOff x="8397700" y="-187518"/>
            <a:chExt cx="424040" cy="398683"/>
          </a:xfrm>
        </p:grpSpPr>
        <p:sp>
          <p:nvSpPr>
            <p:cNvPr id="47" name="Shape2388">
              <a:extLst>
                <a:ext uri="{FF2B5EF4-FFF2-40B4-BE49-F238E27FC236}">
                  <a16:creationId xmlns:a16="http://schemas.microsoft.com/office/drawing/2014/main" id="{4F3E6717-02D0-B1BF-806E-FAF466C9774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4067739">
              <a:off x="8392374" y="-180513"/>
              <a:ext cx="397004" cy="386351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8" name="Shape2389">
              <a:extLst>
                <a:ext uri="{FF2B5EF4-FFF2-40B4-BE49-F238E27FC236}">
                  <a16:creationId xmlns:a16="http://schemas.microsoft.com/office/drawing/2014/main" id="{5EA97D52-277B-FDAA-5E90-CB130BAFE94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15486682">
              <a:off x="8436863" y="-199025"/>
              <a:ext cx="373369" cy="396382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pic>
          <p:nvPicPr>
            <p:cNvPr id="49" name="Shape2407">
              <a:extLst>
                <a:ext uri="{FF2B5EF4-FFF2-40B4-BE49-F238E27FC236}">
                  <a16:creationId xmlns:a16="http://schemas.microsoft.com/office/drawing/2014/main" id="{B245E381-1185-7648-3370-B871C2419A7C}"/>
                </a:ext>
              </a:extLst>
            </p:cNvPr>
            <p:cNvPicPr/>
            <p:nvPr>
              <p:custDataLst>
                <p:tags r:id="rId14"/>
              </p:custDataLst>
            </p:nvPr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467912" y="-129903"/>
              <a:ext cx="279095" cy="279095"/>
            </a:xfrm>
            <a:prstGeom prst="rect">
              <a:avLst/>
            </a:prstGeom>
          </p:spPr>
        </p:pic>
      </p:grpSp>
      <p:sp>
        <p:nvSpPr>
          <p:cNvPr id="50" name="Shape2409">
            <a:extLst>
              <a:ext uri="{FF2B5EF4-FFF2-40B4-BE49-F238E27FC236}">
                <a16:creationId xmlns:a16="http://schemas.microsoft.com/office/drawing/2014/main" id="{363E0028-CA1C-BEE2-28B4-6118B133BB7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708741" y="539077"/>
            <a:ext cx="1807004" cy="430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+mn-lt"/>
              </a:rPr>
              <a:t>Skills used- Html, Css, 
JS, React</a:t>
            </a:r>
          </a:p>
        </p:txBody>
      </p:sp>
      <p:sp>
        <p:nvSpPr>
          <p:cNvPr id="3" name="Shape2386">
            <a:extLst>
              <a:ext uri="{FF2B5EF4-FFF2-40B4-BE49-F238E27FC236}">
                <a16:creationId xmlns:a16="http://schemas.microsoft.com/office/drawing/2014/main" id="{963A2895-F96E-0FA6-4B53-A6EFD694F14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10467" y="578225"/>
            <a:ext cx="3902897" cy="127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lay"/>
                <a:cs typeface="Play"/>
              </a:rPr>
              <a:t>Intermediate 
project-</a:t>
            </a:r>
          </a:p>
        </p:txBody>
      </p:sp>
      <p:sp>
        <p:nvSpPr>
          <p:cNvPr id="4" name="Shape2387">
            <a:extLst>
              <a:ext uri="{FF2B5EF4-FFF2-40B4-BE49-F238E27FC236}">
                <a16:creationId xmlns:a16="http://schemas.microsoft.com/office/drawing/2014/main" id="{744BEDE0-438B-BA46-5581-61BDC925E9B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07368" y="1975225"/>
            <a:ext cx="4411464" cy="66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lay"/>
                <a:cs typeface="Play"/>
              </a:rPr>
              <a:t>Project name- To-Do List(React)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Play"/>
                <a:cs typeface="Play"/>
              </a:rPr>
              <a:t>Source code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Play"/>
              <a:cs typeface="Play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26B05C6-3384-1DD7-7318-80BE5348846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330674" y="2406831"/>
            <a:ext cx="7869782" cy="442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5044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88722B-A7B7-AE13-2CCE-C55CFEF15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2412">
            <a:extLst>
              <a:ext uri="{FF2B5EF4-FFF2-40B4-BE49-F238E27FC236}">
                <a16:creationId xmlns:a16="http://schemas.microsoft.com/office/drawing/2014/main" id="{9F87AFFC-EB2E-D8B3-CECD-146923E7DCD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80466" y="-1783219"/>
            <a:ext cx="2271600" cy="3243708"/>
            <a:chOff x="2545466" y="-2418219"/>
            <a:chExt cx="2271600" cy="3243708"/>
          </a:xfrm>
        </p:grpSpPr>
        <p:sp>
          <p:nvSpPr>
            <p:cNvPr id="53" name="Shape2385">
              <a:extLst>
                <a:ext uri="{FF2B5EF4-FFF2-40B4-BE49-F238E27FC236}">
                  <a16:creationId xmlns:a16="http://schemas.microsoft.com/office/drawing/2014/main" id="{D8EB4FE3-3EDF-95C5-97CE-F12A50D02D5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2545466" y="-2418219"/>
              <a:ext cx="2271600" cy="3243708"/>
            </a:xfrm>
            <a:prstGeom prst="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Shape2413">
            <a:extLst>
              <a:ext uri="{FF2B5EF4-FFF2-40B4-BE49-F238E27FC236}">
                <a16:creationId xmlns:a16="http://schemas.microsoft.com/office/drawing/2014/main" id="{63FF3BA3-B63A-4F0D-8BF4-B59E82566C2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004445" y="447483"/>
            <a:ext cx="424040" cy="398683"/>
            <a:chOff x="5369445" y="-187517"/>
            <a:chExt cx="424040" cy="398683"/>
          </a:xfrm>
        </p:grpSpPr>
        <p:sp>
          <p:nvSpPr>
            <p:cNvPr id="34" name="Shape2388">
              <a:extLst>
                <a:ext uri="{FF2B5EF4-FFF2-40B4-BE49-F238E27FC236}">
                  <a16:creationId xmlns:a16="http://schemas.microsoft.com/office/drawing/2014/main" id="{07B889F8-918F-4AAB-11FD-E3E3E71134E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4067739">
              <a:off x="5364119" y="-180512"/>
              <a:ext cx="397004" cy="386351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35" name="Shape2389">
              <a:extLst>
                <a:ext uri="{FF2B5EF4-FFF2-40B4-BE49-F238E27FC236}">
                  <a16:creationId xmlns:a16="http://schemas.microsoft.com/office/drawing/2014/main" id="{FAB2B5B2-FFDC-DD75-75EF-E25E89624BE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5486682">
              <a:off x="5408609" y="-199024"/>
              <a:ext cx="373369" cy="396382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pic>
          <p:nvPicPr>
            <p:cNvPr id="36" name="Shape2399">
              <a:extLst>
                <a:ext uri="{FF2B5EF4-FFF2-40B4-BE49-F238E27FC236}">
                  <a16:creationId xmlns:a16="http://schemas.microsoft.com/office/drawing/2014/main" id="{49B50B37-00B8-7ADC-075A-1B4D6D78B13B}"/>
                </a:ext>
              </a:extLst>
            </p:cNvPr>
            <p:cNvPicPr/>
            <p:nvPr>
              <p:custDataLst>
                <p:tags r:id="rId21"/>
              </p:custDataLst>
            </p:nvPr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439656" y="-129902"/>
              <a:ext cx="279095" cy="279095"/>
            </a:xfrm>
            <a:prstGeom prst="rect">
              <a:avLst/>
            </a:prstGeom>
          </p:spPr>
        </p:pic>
      </p:grpSp>
      <p:sp>
        <p:nvSpPr>
          <p:cNvPr id="37" name="Shape2401">
            <a:extLst>
              <a:ext uri="{FF2B5EF4-FFF2-40B4-BE49-F238E27FC236}">
                <a16:creationId xmlns:a16="http://schemas.microsoft.com/office/drawing/2014/main" id="{FCE7D2B9-0A4A-BBB9-5031-EF02E253BA4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680484" y="539078"/>
            <a:ext cx="1972151" cy="430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+mn-lt"/>
              </a:rPr>
              <a:t>This webpage includes 
functionlity like-</a:t>
            </a:r>
          </a:p>
        </p:txBody>
      </p:sp>
      <p:grpSp>
        <p:nvGrpSpPr>
          <p:cNvPr id="38" name="Shape2414">
            <a:extLst>
              <a:ext uri="{FF2B5EF4-FFF2-40B4-BE49-F238E27FC236}">
                <a16:creationId xmlns:a16="http://schemas.microsoft.com/office/drawing/2014/main" id="{3871C023-BF87-8FBF-3F8B-250DCEB8FA9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680486" y="1186065"/>
            <a:ext cx="198382" cy="191571"/>
            <a:chOff x="6045486" y="551065"/>
            <a:chExt cx="198382" cy="191571"/>
          </a:xfrm>
        </p:grpSpPr>
        <p:sp>
          <p:nvSpPr>
            <p:cNvPr id="39" name="Shape2391">
              <a:extLst>
                <a:ext uri="{FF2B5EF4-FFF2-40B4-BE49-F238E27FC236}">
                  <a16:creationId xmlns:a16="http://schemas.microsoft.com/office/drawing/2014/main" id="{B2DC6DDF-B019-E1D9-D5C5-910D1D8E4E9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4067739">
              <a:off x="6043068" y="564782"/>
              <a:ext cx="180273" cy="175435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0" name="Shape2392">
              <a:extLst>
                <a:ext uri="{FF2B5EF4-FFF2-40B4-BE49-F238E27FC236}">
                  <a16:creationId xmlns:a16="http://schemas.microsoft.com/office/drawing/2014/main" id="{1E4AD18C-E33E-BC45-0D90-19B062C8981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5486682">
              <a:off x="6069102" y="545840"/>
              <a:ext cx="169541" cy="179991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41" name="Shape2403">
            <a:extLst>
              <a:ext uri="{FF2B5EF4-FFF2-40B4-BE49-F238E27FC236}">
                <a16:creationId xmlns:a16="http://schemas.microsoft.com/office/drawing/2014/main" id="{2C1C716E-D00B-32C5-5B67-BF41FD4D485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022868" y="1181800"/>
            <a:ext cx="1156033" cy="200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+mn-lt"/>
              </a:rPr>
              <a:t>Adding an item</a:t>
            </a:r>
          </a:p>
        </p:txBody>
      </p:sp>
      <p:grpSp>
        <p:nvGrpSpPr>
          <p:cNvPr id="42" name="Shape2415">
            <a:extLst>
              <a:ext uri="{FF2B5EF4-FFF2-40B4-BE49-F238E27FC236}">
                <a16:creationId xmlns:a16="http://schemas.microsoft.com/office/drawing/2014/main" id="{6B946DC3-7AB6-070A-4CE3-52925A1B6E4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680485" y="1530166"/>
            <a:ext cx="198382" cy="191571"/>
            <a:chOff x="6045484" y="895166"/>
            <a:chExt cx="198382" cy="191571"/>
          </a:xfrm>
        </p:grpSpPr>
        <p:sp>
          <p:nvSpPr>
            <p:cNvPr id="43" name="Shape2391">
              <a:extLst>
                <a:ext uri="{FF2B5EF4-FFF2-40B4-BE49-F238E27FC236}">
                  <a16:creationId xmlns:a16="http://schemas.microsoft.com/office/drawing/2014/main" id="{1BF6DE92-6C0D-7F01-B73F-4F670AE6130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14067739">
              <a:off x="6043066" y="908883"/>
              <a:ext cx="180273" cy="175435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4" name="Shape2392">
              <a:extLst>
                <a:ext uri="{FF2B5EF4-FFF2-40B4-BE49-F238E27FC236}">
                  <a16:creationId xmlns:a16="http://schemas.microsoft.com/office/drawing/2014/main" id="{C2A71A49-439E-E9A0-66E4-464DCCDD188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15486682">
              <a:off x="6069101" y="889941"/>
              <a:ext cx="169541" cy="179991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45" name="Shape2405">
            <a:extLst>
              <a:ext uri="{FF2B5EF4-FFF2-40B4-BE49-F238E27FC236}">
                <a16:creationId xmlns:a16="http://schemas.microsoft.com/office/drawing/2014/main" id="{0A8167CF-32A3-4220-D7B2-B076D163CDE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022867" y="1525901"/>
            <a:ext cx="1595358" cy="40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+mn-lt"/>
              </a:rPr>
              <a:t>Deleting an item 
from anywhere in list</a:t>
            </a:r>
          </a:p>
        </p:txBody>
      </p:sp>
      <p:grpSp>
        <p:nvGrpSpPr>
          <p:cNvPr id="46" name="Shape2416">
            <a:extLst>
              <a:ext uri="{FF2B5EF4-FFF2-40B4-BE49-F238E27FC236}">
                <a16:creationId xmlns:a16="http://schemas.microsoft.com/office/drawing/2014/main" id="{427F7E53-C1A5-0A97-C379-BB0DB9E33AA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032700" y="447482"/>
            <a:ext cx="424040" cy="398683"/>
            <a:chOff x="8397700" y="-187518"/>
            <a:chExt cx="424040" cy="398683"/>
          </a:xfrm>
        </p:grpSpPr>
        <p:sp>
          <p:nvSpPr>
            <p:cNvPr id="47" name="Shape2388">
              <a:extLst>
                <a:ext uri="{FF2B5EF4-FFF2-40B4-BE49-F238E27FC236}">
                  <a16:creationId xmlns:a16="http://schemas.microsoft.com/office/drawing/2014/main" id="{2F7E633A-D6B2-FA21-1B32-CF8953AA760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4067739">
              <a:off x="8392374" y="-180513"/>
              <a:ext cx="397004" cy="386351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8" name="Shape2389">
              <a:extLst>
                <a:ext uri="{FF2B5EF4-FFF2-40B4-BE49-F238E27FC236}">
                  <a16:creationId xmlns:a16="http://schemas.microsoft.com/office/drawing/2014/main" id="{51B7BEB0-6EA7-8188-AD57-D210221AD5F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15486682">
              <a:off x="8436863" y="-199025"/>
              <a:ext cx="373369" cy="396382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pic>
          <p:nvPicPr>
            <p:cNvPr id="49" name="Shape2407">
              <a:extLst>
                <a:ext uri="{FF2B5EF4-FFF2-40B4-BE49-F238E27FC236}">
                  <a16:creationId xmlns:a16="http://schemas.microsoft.com/office/drawing/2014/main" id="{9CC36D86-64D5-94E1-45B4-C5661F02241F}"/>
                </a:ext>
              </a:extLst>
            </p:cNvPr>
            <p:cNvPicPr/>
            <p:nvPr>
              <p:custDataLst>
                <p:tags r:id="rId14"/>
              </p:custDataLst>
            </p:nvPr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467912" y="-129903"/>
              <a:ext cx="279095" cy="279095"/>
            </a:xfrm>
            <a:prstGeom prst="rect">
              <a:avLst/>
            </a:prstGeom>
          </p:spPr>
        </p:pic>
      </p:grpSp>
      <p:sp>
        <p:nvSpPr>
          <p:cNvPr id="50" name="Shape2409">
            <a:extLst>
              <a:ext uri="{FF2B5EF4-FFF2-40B4-BE49-F238E27FC236}">
                <a16:creationId xmlns:a16="http://schemas.microsoft.com/office/drawing/2014/main" id="{359DBA74-DB50-7BCA-8C0B-DBDABFEEAC8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708741" y="539077"/>
            <a:ext cx="1807004" cy="430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+mn-lt"/>
              </a:rPr>
              <a:t>Skills used- Html, Css, 
JS, React</a:t>
            </a:r>
          </a:p>
        </p:txBody>
      </p:sp>
      <p:sp>
        <p:nvSpPr>
          <p:cNvPr id="3" name="Shape2386">
            <a:extLst>
              <a:ext uri="{FF2B5EF4-FFF2-40B4-BE49-F238E27FC236}">
                <a16:creationId xmlns:a16="http://schemas.microsoft.com/office/drawing/2014/main" id="{71AA8093-2FBA-1B6A-4762-2C95CB50141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10467" y="578225"/>
            <a:ext cx="3902897" cy="127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lay"/>
                <a:cs typeface="Play"/>
              </a:rPr>
              <a:t>Intermediate 
project-</a:t>
            </a:r>
          </a:p>
        </p:txBody>
      </p:sp>
      <p:sp>
        <p:nvSpPr>
          <p:cNvPr id="4" name="Shape2387">
            <a:extLst>
              <a:ext uri="{FF2B5EF4-FFF2-40B4-BE49-F238E27FC236}">
                <a16:creationId xmlns:a16="http://schemas.microsoft.com/office/drawing/2014/main" id="{8FC3EAAE-7CC9-9ED3-69AF-E1EA7F7AA1E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07368" y="1975225"/>
            <a:ext cx="4411464" cy="66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lay"/>
                <a:cs typeface="Play"/>
              </a:rPr>
              <a:t>Project name- To-Do List(React)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Play"/>
                <a:cs typeface="Play"/>
              </a:rPr>
              <a:t>Source code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Play"/>
              <a:cs typeface="Play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3632C-E0C5-B9F7-4EC3-96AB63324B4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49725" y="2409747"/>
            <a:ext cx="7808052" cy="439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0801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8C2200-C58D-4F7C-160B-237F9E201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2412">
            <a:extLst>
              <a:ext uri="{FF2B5EF4-FFF2-40B4-BE49-F238E27FC236}">
                <a16:creationId xmlns:a16="http://schemas.microsoft.com/office/drawing/2014/main" id="{37E3A332-4EA1-F960-D7EB-6FD24F2C644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80466" y="-1783219"/>
            <a:ext cx="2271600" cy="3243708"/>
            <a:chOff x="2545466" y="-2418219"/>
            <a:chExt cx="2271600" cy="3243708"/>
          </a:xfrm>
        </p:grpSpPr>
        <p:sp>
          <p:nvSpPr>
            <p:cNvPr id="53" name="Shape2385">
              <a:extLst>
                <a:ext uri="{FF2B5EF4-FFF2-40B4-BE49-F238E27FC236}">
                  <a16:creationId xmlns:a16="http://schemas.microsoft.com/office/drawing/2014/main" id="{BEB9E336-7BE1-B447-FAB6-C25946E9B5D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2545466" y="-2418219"/>
              <a:ext cx="2271600" cy="3243708"/>
            </a:xfrm>
            <a:prstGeom prst="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Shape2413">
            <a:extLst>
              <a:ext uri="{FF2B5EF4-FFF2-40B4-BE49-F238E27FC236}">
                <a16:creationId xmlns:a16="http://schemas.microsoft.com/office/drawing/2014/main" id="{3F400B98-717E-5BF5-DD24-59DF489F9DB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004445" y="447483"/>
            <a:ext cx="424040" cy="398683"/>
            <a:chOff x="5369445" y="-187517"/>
            <a:chExt cx="424040" cy="398683"/>
          </a:xfrm>
        </p:grpSpPr>
        <p:sp>
          <p:nvSpPr>
            <p:cNvPr id="34" name="Shape2388">
              <a:extLst>
                <a:ext uri="{FF2B5EF4-FFF2-40B4-BE49-F238E27FC236}">
                  <a16:creationId xmlns:a16="http://schemas.microsoft.com/office/drawing/2014/main" id="{842CC485-4169-E93F-5DC9-5CDEDF074A9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4067739">
              <a:off x="5364119" y="-180512"/>
              <a:ext cx="397004" cy="386351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35" name="Shape2389">
              <a:extLst>
                <a:ext uri="{FF2B5EF4-FFF2-40B4-BE49-F238E27FC236}">
                  <a16:creationId xmlns:a16="http://schemas.microsoft.com/office/drawing/2014/main" id="{F2770F75-E210-9B73-03DD-56282AF66975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5486682">
              <a:off x="5408609" y="-199024"/>
              <a:ext cx="373369" cy="396382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pic>
          <p:nvPicPr>
            <p:cNvPr id="36" name="Shape2399">
              <a:extLst>
                <a:ext uri="{FF2B5EF4-FFF2-40B4-BE49-F238E27FC236}">
                  <a16:creationId xmlns:a16="http://schemas.microsoft.com/office/drawing/2014/main" id="{1BAF5A3F-615A-AC0F-4795-8F1E3F429146}"/>
                </a:ext>
              </a:extLst>
            </p:cNvPr>
            <p:cNvPicPr/>
            <p:nvPr>
              <p:custDataLst>
                <p:tags r:id="rId21"/>
              </p:custDataLst>
            </p:nvPr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439656" y="-129902"/>
              <a:ext cx="279095" cy="279095"/>
            </a:xfrm>
            <a:prstGeom prst="rect">
              <a:avLst/>
            </a:prstGeom>
          </p:spPr>
        </p:pic>
      </p:grpSp>
      <p:sp>
        <p:nvSpPr>
          <p:cNvPr id="37" name="Shape2401">
            <a:extLst>
              <a:ext uri="{FF2B5EF4-FFF2-40B4-BE49-F238E27FC236}">
                <a16:creationId xmlns:a16="http://schemas.microsoft.com/office/drawing/2014/main" id="{274610DA-EF19-3B89-BC56-300E6FBE6F4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680484" y="539078"/>
            <a:ext cx="1972151" cy="430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+mn-lt"/>
              </a:rPr>
              <a:t>This webpage includes 
functionlity like-</a:t>
            </a:r>
          </a:p>
        </p:txBody>
      </p:sp>
      <p:grpSp>
        <p:nvGrpSpPr>
          <p:cNvPr id="38" name="Shape2414">
            <a:extLst>
              <a:ext uri="{FF2B5EF4-FFF2-40B4-BE49-F238E27FC236}">
                <a16:creationId xmlns:a16="http://schemas.microsoft.com/office/drawing/2014/main" id="{AD3C520A-2F17-1A5B-DB3E-7A19736DACF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680486" y="1186065"/>
            <a:ext cx="198382" cy="191571"/>
            <a:chOff x="6045486" y="551065"/>
            <a:chExt cx="198382" cy="191571"/>
          </a:xfrm>
        </p:grpSpPr>
        <p:sp>
          <p:nvSpPr>
            <p:cNvPr id="39" name="Shape2391">
              <a:extLst>
                <a:ext uri="{FF2B5EF4-FFF2-40B4-BE49-F238E27FC236}">
                  <a16:creationId xmlns:a16="http://schemas.microsoft.com/office/drawing/2014/main" id="{322B242D-CBA6-0574-154B-AE6BC29F4C44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4067739">
              <a:off x="6043068" y="564782"/>
              <a:ext cx="180273" cy="175435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0" name="Shape2392">
              <a:extLst>
                <a:ext uri="{FF2B5EF4-FFF2-40B4-BE49-F238E27FC236}">
                  <a16:creationId xmlns:a16="http://schemas.microsoft.com/office/drawing/2014/main" id="{D775C28A-AB1E-EB95-6FD8-F443A704C3A1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5486682">
              <a:off x="6069102" y="545840"/>
              <a:ext cx="169541" cy="179991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41" name="Shape2403">
            <a:extLst>
              <a:ext uri="{FF2B5EF4-FFF2-40B4-BE49-F238E27FC236}">
                <a16:creationId xmlns:a16="http://schemas.microsoft.com/office/drawing/2014/main" id="{6FEFDBF4-3F06-C872-4046-0DB69AD9A42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022868" y="1181800"/>
            <a:ext cx="1156033" cy="200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+mn-lt"/>
              </a:rPr>
              <a:t>Adding an item</a:t>
            </a:r>
          </a:p>
        </p:txBody>
      </p:sp>
      <p:grpSp>
        <p:nvGrpSpPr>
          <p:cNvPr id="42" name="Shape2415">
            <a:extLst>
              <a:ext uri="{FF2B5EF4-FFF2-40B4-BE49-F238E27FC236}">
                <a16:creationId xmlns:a16="http://schemas.microsoft.com/office/drawing/2014/main" id="{EA1EFEB6-E7C5-EFAD-EDAC-31C6F3DEEC9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680485" y="1530166"/>
            <a:ext cx="198382" cy="191571"/>
            <a:chOff x="6045484" y="895166"/>
            <a:chExt cx="198382" cy="191571"/>
          </a:xfrm>
        </p:grpSpPr>
        <p:sp>
          <p:nvSpPr>
            <p:cNvPr id="43" name="Shape2391">
              <a:extLst>
                <a:ext uri="{FF2B5EF4-FFF2-40B4-BE49-F238E27FC236}">
                  <a16:creationId xmlns:a16="http://schemas.microsoft.com/office/drawing/2014/main" id="{0DCC07D9-1873-6B87-23BC-C6998A1C22E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14067739">
              <a:off x="6043066" y="908883"/>
              <a:ext cx="180273" cy="175435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4" name="Shape2392">
              <a:extLst>
                <a:ext uri="{FF2B5EF4-FFF2-40B4-BE49-F238E27FC236}">
                  <a16:creationId xmlns:a16="http://schemas.microsoft.com/office/drawing/2014/main" id="{59F98373-D03C-1BBA-08DE-244B3E69DE1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15486682">
              <a:off x="6069101" y="889941"/>
              <a:ext cx="169541" cy="179991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45" name="Shape2405">
            <a:extLst>
              <a:ext uri="{FF2B5EF4-FFF2-40B4-BE49-F238E27FC236}">
                <a16:creationId xmlns:a16="http://schemas.microsoft.com/office/drawing/2014/main" id="{DD44D987-C511-9E96-A603-0DD46DF0CAB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022867" y="1525901"/>
            <a:ext cx="1595358" cy="40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+mn-lt"/>
              </a:rPr>
              <a:t>Deleting an item 
from anywhere in list</a:t>
            </a:r>
          </a:p>
        </p:txBody>
      </p:sp>
      <p:grpSp>
        <p:nvGrpSpPr>
          <p:cNvPr id="46" name="Shape2416">
            <a:extLst>
              <a:ext uri="{FF2B5EF4-FFF2-40B4-BE49-F238E27FC236}">
                <a16:creationId xmlns:a16="http://schemas.microsoft.com/office/drawing/2014/main" id="{2312055E-AA7B-183B-A973-563519BE91C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032700" y="447482"/>
            <a:ext cx="424040" cy="398683"/>
            <a:chOff x="8397700" y="-187518"/>
            <a:chExt cx="424040" cy="398683"/>
          </a:xfrm>
        </p:grpSpPr>
        <p:sp>
          <p:nvSpPr>
            <p:cNvPr id="47" name="Shape2388">
              <a:extLst>
                <a:ext uri="{FF2B5EF4-FFF2-40B4-BE49-F238E27FC236}">
                  <a16:creationId xmlns:a16="http://schemas.microsoft.com/office/drawing/2014/main" id="{E66F9496-AE5E-A076-FDB0-C7B885C9F84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4067739">
              <a:off x="8392374" y="-180513"/>
              <a:ext cx="397004" cy="386351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8" name="Shape2389">
              <a:extLst>
                <a:ext uri="{FF2B5EF4-FFF2-40B4-BE49-F238E27FC236}">
                  <a16:creationId xmlns:a16="http://schemas.microsoft.com/office/drawing/2014/main" id="{4880B6A8-D4EE-CC6F-FDEE-0069C6E218D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15486682">
              <a:off x="8436863" y="-199025"/>
              <a:ext cx="373369" cy="396382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pic>
          <p:nvPicPr>
            <p:cNvPr id="49" name="Shape2407">
              <a:extLst>
                <a:ext uri="{FF2B5EF4-FFF2-40B4-BE49-F238E27FC236}">
                  <a16:creationId xmlns:a16="http://schemas.microsoft.com/office/drawing/2014/main" id="{ED36A493-A3EA-BBD8-A39B-3CBB128EDDEC}"/>
                </a:ext>
              </a:extLst>
            </p:cNvPr>
            <p:cNvPicPr/>
            <p:nvPr>
              <p:custDataLst>
                <p:tags r:id="rId14"/>
              </p:custDataLst>
            </p:nvPr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467912" y="-129903"/>
              <a:ext cx="279095" cy="279095"/>
            </a:xfrm>
            <a:prstGeom prst="rect">
              <a:avLst/>
            </a:prstGeom>
          </p:spPr>
        </p:pic>
      </p:grpSp>
      <p:sp>
        <p:nvSpPr>
          <p:cNvPr id="50" name="Shape2409">
            <a:extLst>
              <a:ext uri="{FF2B5EF4-FFF2-40B4-BE49-F238E27FC236}">
                <a16:creationId xmlns:a16="http://schemas.microsoft.com/office/drawing/2014/main" id="{851D9834-DD67-2F0D-0D27-A8683035664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708741" y="539077"/>
            <a:ext cx="1807004" cy="430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+mn-lt"/>
              </a:rPr>
              <a:t>Skills used- Html, Css, 
JS, React</a:t>
            </a:r>
          </a:p>
        </p:txBody>
      </p:sp>
      <p:sp>
        <p:nvSpPr>
          <p:cNvPr id="3" name="Shape2386">
            <a:extLst>
              <a:ext uri="{FF2B5EF4-FFF2-40B4-BE49-F238E27FC236}">
                <a16:creationId xmlns:a16="http://schemas.microsoft.com/office/drawing/2014/main" id="{401F983A-91E9-02D1-A65E-06DE278CC63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10467" y="578225"/>
            <a:ext cx="3902897" cy="127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lay"/>
                <a:cs typeface="Play"/>
              </a:rPr>
              <a:t>Intermediate 
project-</a:t>
            </a:r>
          </a:p>
        </p:txBody>
      </p:sp>
      <p:sp>
        <p:nvSpPr>
          <p:cNvPr id="4" name="Shape2387">
            <a:extLst>
              <a:ext uri="{FF2B5EF4-FFF2-40B4-BE49-F238E27FC236}">
                <a16:creationId xmlns:a16="http://schemas.microsoft.com/office/drawing/2014/main" id="{A90208BD-C1CB-2EE4-B3B7-E77C6B5A5AE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07368" y="1975225"/>
            <a:ext cx="4411464" cy="66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lay"/>
                <a:cs typeface="Play"/>
              </a:rPr>
              <a:t>Project name- To-Do List(React)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Play"/>
                <a:cs typeface="Play"/>
              </a:rPr>
              <a:t>Source code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Play"/>
              <a:cs typeface="Play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0F294540-4524-9E25-1BD4-95526AE5786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212373" y="2338035"/>
            <a:ext cx="7916075" cy="445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7035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AB8EEE-3A2A-A1B3-6EBB-785D79CAB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2412">
            <a:extLst>
              <a:ext uri="{FF2B5EF4-FFF2-40B4-BE49-F238E27FC236}">
                <a16:creationId xmlns:a16="http://schemas.microsoft.com/office/drawing/2014/main" id="{0DCE7AD4-0167-BB3B-F2EA-DFED2B8477D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80466" y="-1783219"/>
            <a:ext cx="2271600" cy="3243708"/>
            <a:chOff x="2545466" y="-2418219"/>
            <a:chExt cx="2271600" cy="3243708"/>
          </a:xfrm>
        </p:grpSpPr>
        <p:sp>
          <p:nvSpPr>
            <p:cNvPr id="53" name="Shape2385">
              <a:extLst>
                <a:ext uri="{FF2B5EF4-FFF2-40B4-BE49-F238E27FC236}">
                  <a16:creationId xmlns:a16="http://schemas.microsoft.com/office/drawing/2014/main" id="{C543737C-B960-8915-FA5F-BC898DD6F38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2545466" y="-2418219"/>
              <a:ext cx="2271600" cy="3243708"/>
            </a:xfrm>
            <a:prstGeom prst="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Shape2413">
            <a:extLst>
              <a:ext uri="{FF2B5EF4-FFF2-40B4-BE49-F238E27FC236}">
                <a16:creationId xmlns:a16="http://schemas.microsoft.com/office/drawing/2014/main" id="{03DA0DF4-78E0-CA0F-7406-94DF2D6DF02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004445" y="447483"/>
            <a:ext cx="424040" cy="398683"/>
            <a:chOff x="5369445" y="-187517"/>
            <a:chExt cx="424040" cy="398683"/>
          </a:xfrm>
        </p:grpSpPr>
        <p:sp>
          <p:nvSpPr>
            <p:cNvPr id="34" name="Shape2388">
              <a:extLst>
                <a:ext uri="{FF2B5EF4-FFF2-40B4-BE49-F238E27FC236}">
                  <a16:creationId xmlns:a16="http://schemas.microsoft.com/office/drawing/2014/main" id="{8CE70EBE-E02C-2514-2FA8-FE29C83AD5D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4067739">
              <a:off x="5364119" y="-180512"/>
              <a:ext cx="397004" cy="386351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35" name="Shape2389">
              <a:extLst>
                <a:ext uri="{FF2B5EF4-FFF2-40B4-BE49-F238E27FC236}">
                  <a16:creationId xmlns:a16="http://schemas.microsoft.com/office/drawing/2014/main" id="{A85A0F67-EEE0-726C-CC42-CED1CE1564B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5486682">
              <a:off x="5408609" y="-199024"/>
              <a:ext cx="373369" cy="396382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pic>
          <p:nvPicPr>
            <p:cNvPr id="36" name="Shape2399">
              <a:extLst>
                <a:ext uri="{FF2B5EF4-FFF2-40B4-BE49-F238E27FC236}">
                  <a16:creationId xmlns:a16="http://schemas.microsoft.com/office/drawing/2014/main" id="{2F4B6F90-389D-F0D3-6EAC-EEE6831EC720}"/>
                </a:ext>
              </a:extLst>
            </p:cNvPr>
            <p:cNvPicPr/>
            <p:nvPr>
              <p:custDataLst>
                <p:tags r:id="rId21"/>
              </p:custDataLst>
            </p:nvPr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439656" y="-129902"/>
              <a:ext cx="279095" cy="279095"/>
            </a:xfrm>
            <a:prstGeom prst="rect">
              <a:avLst/>
            </a:prstGeom>
          </p:spPr>
        </p:pic>
      </p:grpSp>
      <p:sp>
        <p:nvSpPr>
          <p:cNvPr id="37" name="Shape2401">
            <a:extLst>
              <a:ext uri="{FF2B5EF4-FFF2-40B4-BE49-F238E27FC236}">
                <a16:creationId xmlns:a16="http://schemas.microsoft.com/office/drawing/2014/main" id="{8DE72D82-C1D0-662E-1156-1312670189C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680484" y="539078"/>
            <a:ext cx="1972151" cy="430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+mn-lt"/>
              </a:rPr>
              <a:t>This webpage includes 
functionlity like-</a:t>
            </a:r>
          </a:p>
        </p:txBody>
      </p:sp>
      <p:grpSp>
        <p:nvGrpSpPr>
          <p:cNvPr id="38" name="Shape2414">
            <a:extLst>
              <a:ext uri="{FF2B5EF4-FFF2-40B4-BE49-F238E27FC236}">
                <a16:creationId xmlns:a16="http://schemas.microsoft.com/office/drawing/2014/main" id="{94348172-C372-4BC6-9331-0D0C7F90AB0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680486" y="1186065"/>
            <a:ext cx="198382" cy="191571"/>
            <a:chOff x="6045486" y="551065"/>
            <a:chExt cx="198382" cy="191571"/>
          </a:xfrm>
        </p:grpSpPr>
        <p:sp>
          <p:nvSpPr>
            <p:cNvPr id="39" name="Shape2391">
              <a:extLst>
                <a:ext uri="{FF2B5EF4-FFF2-40B4-BE49-F238E27FC236}">
                  <a16:creationId xmlns:a16="http://schemas.microsoft.com/office/drawing/2014/main" id="{BF60D2B1-0E88-FE6D-32FC-73768197CD8C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4067739">
              <a:off x="6043068" y="564782"/>
              <a:ext cx="180273" cy="175435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0" name="Shape2392">
              <a:extLst>
                <a:ext uri="{FF2B5EF4-FFF2-40B4-BE49-F238E27FC236}">
                  <a16:creationId xmlns:a16="http://schemas.microsoft.com/office/drawing/2014/main" id="{36B95929-26FA-E743-20AB-AB659B17A8C8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5486682">
              <a:off x="6069102" y="545840"/>
              <a:ext cx="169541" cy="179991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41" name="Shape2403">
            <a:extLst>
              <a:ext uri="{FF2B5EF4-FFF2-40B4-BE49-F238E27FC236}">
                <a16:creationId xmlns:a16="http://schemas.microsoft.com/office/drawing/2014/main" id="{ECFA508D-CD47-BEF5-156E-CDA3236C6DA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022868" y="1181800"/>
            <a:ext cx="1156033" cy="200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+mn-lt"/>
              </a:rPr>
              <a:t>Adding an item</a:t>
            </a:r>
          </a:p>
        </p:txBody>
      </p:sp>
      <p:grpSp>
        <p:nvGrpSpPr>
          <p:cNvPr id="42" name="Shape2415">
            <a:extLst>
              <a:ext uri="{FF2B5EF4-FFF2-40B4-BE49-F238E27FC236}">
                <a16:creationId xmlns:a16="http://schemas.microsoft.com/office/drawing/2014/main" id="{28762B42-4B59-254C-768D-C5A88E379D0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680485" y="1530166"/>
            <a:ext cx="198382" cy="191571"/>
            <a:chOff x="6045484" y="895166"/>
            <a:chExt cx="198382" cy="191571"/>
          </a:xfrm>
        </p:grpSpPr>
        <p:sp>
          <p:nvSpPr>
            <p:cNvPr id="43" name="Shape2391">
              <a:extLst>
                <a:ext uri="{FF2B5EF4-FFF2-40B4-BE49-F238E27FC236}">
                  <a16:creationId xmlns:a16="http://schemas.microsoft.com/office/drawing/2014/main" id="{4BFD87D7-DB77-2AB6-A4BA-84806EFE23B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14067739">
              <a:off x="6043066" y="908883"/>
              <a:ext cx="180273" cy="175435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4" name="Shape2392">
              <a:extLst>
                <a:ext uri="{FF2B5EF4-FFF2-40B4-BE49-F238E27FC236}">
                  <a16:creationId xmlns:a16="http://schemas.microsoft.com/office/drawing/2014/main" id="{093DE21E-5053-A384-9DA6-931A1AEF9C75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15486682">
              <a:off x="6069101" y="889941"/>
              <a:ext cx="169541" cy="179991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 b="0" u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45" name="Shape2405">
            <a:extLst>
              <a:ext uri="{FF2B5EF4-FFF2-40B4-BE49-F238E27FC236}">
                <a16:creationId xmlns:a16="http://schemas.microsoft.com/office/drawing/2014/main" id="{340F3EF6-1B53-9ADC-4F19-A7C99F7E800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022867" y="1525901"/>
            <a:ext cx="1595358" cy="40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+mn-lt"/>
              </a:rPr>
              <a:t>Deleting an item 
from anywhere in list</a:t>
            </a:r>
          </a:p>
        </p:txBody>
      </p:sp>
      <p:grpSp>
        <p:nvGrpSpPr>
          <p:cNvPr id="46" name="Shape2416">
            <a:extLst>
              <a:ext uri="{FF2B5EF4-FFF2-40B4-BE49-F238E27FC236}">
                <a16:creationId xmlns:a16="http://schemas.microsoft.com/office/drawing/2014/main" id="{E3BCC405-3BFD-1A70-49D6-B110E5FA5FE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032700" y="447482"/>
            <a:ext cx="424040" cy="398683"/>
            <a:chOff x="8397700" y="-187518"/>
            <a:chExt cx="424040" cy="398683"/>
          </a:xfrm>
        </p:grpSpPr>
        <p:sp>
          <p:nvSpPr>
            <p:cNvPr id="47" name="Shape2388">
              <a:extLst>
                <a:ext uri="{FF2B5EF4-FFF2-40B4-BE49-F238E27FC236}">
                  <a16:creationId xmlns:a16="http://schemas.microsoft.com/office/drawing/2014/main" id="{33AAB08B-ED08-9AB1-1C37-A561C053A0C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4067739">
              <a:off x="8392374" y="-180513"/>
              <a:ext cx="397004" cy="386351"/>
            </a:xfrm>
            <a:prstGeom prst="roundRect">
              <a:avLst/>
            </a:prstGeom>
            <a:solidFill>
              <a:srgbClr val="D5AE4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8" name="Shape2389">
              <a:extLst>
                <a:ext uri="{FF2B5EF4-FFF2-40B4-BE49-F238E27FC236}">
                  <a16:creationId xmlns:a16="http://schemas.microsoft.com/office/drawing/2014/main" id="{64317A76-6A56-AAE4-D7C0-B0CC1144EB9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15486682">
              <a:off x="8436863" y="-199025"/>
              <a:ext cx="373369" cy="396382"/>
            </a:xfrm>
            <a:prstGeom prst="roundRect">
              <a:avLst/>
            </a:prstGeom>
            <a:noFill/>
            <a:ln w="9525" cap="flat" cmpd="sng">
              <a:solidFill>
                <a:srgbClr val="D5AE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pic>
          <p:nvPicPr>
            <p:cNvPr id="49" name="Shape2407">
              <a:extLst>
                <a:ext uri="{FF2B5EF4-FFF2-40B4-BE49-F238E27FC236}">
                  <a16:creationId xmlns:a16="http://schemas.microsoft.com/office/drawing/2014/main" id="{060DA3B5-7BAE-CD94-41EA-CA5686BD3942}"/>
                </a:ext>
              </a:extLst>
            </p:cNvPr>
            <p:cNvPicPr/>
            <p:nvPr>
              <p:custDataLst>
                <p:tags r:id="rId14"/>
              </p:custDataLst>
            </p:nvPr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467912" y="-129903"/>
              <a:ext cx="279095" cy="279095"/>
            </a:xfrm>
            <a:prstGeom prst="rect">
              <a:avLst/>
            </a:prstGeom>
          </p:spPr>
        </p:pic>
      </p:grpSp>
      <p:sp>
        <p:nvSpPr>
          <p:cNvPr id="50" name="Shape2409">
            <a:extLst>
              <a:ext uri="{FF2B5EF4-FFF2-40B4-BE49-F238E27FC236}">
                <a16:creationId xmlns:a16="http://schemas.microsoft.com/office/drawing/2014/main" id="{7EF670A0-1145-0AF2-9847-91160D367E2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708741" y="539077"/>
            <a:ext cx="1807004" cy="430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+mn-lt"/>
              </a:rPr>
              <a:t>Skills used- Html, Css, 
JS, React</a:t>
            </a:r>
          </a:p>
        </p:txBody>
      </p:sp>
      <p:sp>
        <p:nvSpPr>
          <p:cNvPr id="3" name="Shape2386">
            <a:extLst>
              <a:ext uri="{FF2B5EF4-FFF2-40B4-BE49-F238E27FC236}">
                <a16:creationId xmlns:a16="http://schemas.microsoft.com/office/drawing/2014/main" id="{9E054BDA-A928-D2D0-44E0-6DD462055B60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10467" y="578225"/>
            <a:ext cx="3902897" cy="127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lay"/>
                <a:cs typeface="Play"/>
              </a:rPr>
              <a:t>Intermediate 
project-</a:t>
            </a:r>
          </a:p>
        </p:txBody>
      </p:sp>
      <p:sp>
        <p:nvSpPr>
          <p:cNvPr id="4" name="Shape2387">
            <a:extLst>
              <a:ext uri="{FF2B5EF4-FFF2-40B4-BE49-F238E27FC236}">
                <a16:creationId xmlns:a16="http://schemas.microsoft.com/office/drawing/2014/main" id="{0C7A9844-6B0B-A2F1-8AB4-BC6F5E374AE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07368" y="1975225"/>
            <a:ext cx="4411464" cy="66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lay"/>
                <a:cs typeface="Play"/>
              </a:rPr>
              <a:t>Project name- To-Do List(React)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Play"/>
                <a:cs typeface="Play"/>
              </a:rPr>
              <a:t>Source code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Play"/>
              <a:cs typeface="Play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FEA62-AE03-D292-2685-B752E2E0461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53969" y="2307623"/>
            <a:ext cx="7799563" cy="438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9427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5.15.0.122"/>
  <p:tag name="AS_RELEASE_DATE" val="2022.12.31"/>
  <p:tag name="AS_TITLE" val="Aspose.Slides for Java"/>
  <p:tag name="AS_VERSION" val="22.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7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9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9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6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7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8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9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7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7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7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7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7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76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77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78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7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5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6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7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6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7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5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5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5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9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6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7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8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7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8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9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9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5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5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5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6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9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6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7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8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7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8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9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5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5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5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6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9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6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8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9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7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8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9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5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3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5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5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6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7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8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9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7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9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9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5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3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4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3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5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6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9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6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7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8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9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7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8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9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9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5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3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4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5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5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6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9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6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7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8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9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7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8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9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9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5AE41"/>
      </a:accent1>
      <a:accent2>
        <a:srgbClr val="BE972A"/>
      </a:accent2>
      <a:accent3>
        <a:srgbClr val="987922"/>
      </a:accent3>
      <a:accent4>
        <a:srgbClr val="725A19"/>
      </a:accent4>
      <a:accent5>
        <a:srgbClr val="4C3C11"/>
      </a:accent5>
      <a:accent6>
        <a:srgbClr val="261E08"/>
      </a:accent6>
      <a:hlink>
        <a:srgbClr val="0000FF"/>
      </a:hlink>
      <a:folHlink>
        <a:srgbClr val="800080"/>
      </a:folHlink>
    </a:clrScheme>
    <a:fontScheme name="Office">
      <a:majorFont>
        <a:latin typeface="Play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lay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5AE41"/>
      </a:accent1>
      <a:accent2>
        <a:srgbClr val="BE972A"/>
      </a:accent2>
      <a:accent3>
        <a:srgbClr val="987922"/>
      </a:accent3>
      <a:accent4>
        <a:srgbClr val="725A19"/>
      </a:accent4>
      <a:accent5>
        <a:srgbClr val="4C3C11"/>
      </a:accent5>
      <a:accent6>
        <a:srgbClr val="261E08"/>
      </a:accent6>
      <a:hlink>
        <a:srgbClr val="0000FF"/>
      </a:hlink>
      <a:folHlink>
        <a:srgbClr val="800080"/>
      </a:folHlink>
    </a:clrScheme>
    <a:fontScheme name="Office">
      <a:majorFont>
        <a:latin typeface="Play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lay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5AE41"/>
      </a:accent1>
      <a:accent2>
        <a:srgbClr val="BE972A"/>
      </a:accent2>
      <a:accent3>
        <a:srgbClr val="987922"/>
      </a:accent3>
      <a:accent4>
        <a:srgbClr val="725A19"/>
      </a:accent4>
      <a:accent5>
        <a:srgbClr val="4C3C11"/>
      </a:accent5>
      <a:accent6>
        <a:srgbClr val="261E08"/>
      </a:accent6>
      <a:hlink>
        <a:srgbClr val="0000FF"/>
      </a:hlink>
      <a:folHlink>
        <a:srgbClr val="800080"/>
      </a:folHlink>
    </a:clrScheme>
    <a:fontScheme name="Office">
      <a:majorFont>
        <a:latin typeface="Play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lay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294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Play</vt:lpstr>
      <vt:lpstr>Arial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Raj Maurya</cp:lastModifiedBy>
  <cp:revision>3</cp:revision>
  <cp:lastPrinted>2024-10-29T09:23:47Z</cp:lastPrinted>
  <dcterms:created xsi:type="dcterms:W3CDTF">2024-10-29T09:23:47Z</dcterms:created>
  <dcterms:modified xsi:type="dcterms:W3CDTF">2024-10-29T10:03:13Z</dcterms:modified>
</cp:coreProperties>
</file>