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94749"/>
  </p:normalViewPr>
  <p:slideViewPr>
    <p:cSldViewPr snapToGrid="0" snapToObjects="1">
      <p:cViewPr>
        <p:scale>
          <a:sx n="96" d="100"/>
          <a:sy n="96" d="100"/>
        </p:scale>
        <p:origin x="13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E93F0-490F-4145-96DA-1DED586EE42D}" type="datetimeFigureOut">
              <a:rPr lang="en-US" smtClean="0"/>
              <a:t>7/1/17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9CD0-7E8E-BB4C-ADAD-9DA979FB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Ordering System Design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372416" y="2200742"/>
            <a:ext cx="1184803" cy="1065699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5419180" y="5406310"/>
            <a:ext cx="2078041" cy="4375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436818" y="4530477"/>
            <a:ext cx="2085935" cy="432585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83042" y="2472371"/>
            <a:ext cx="239175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54499" y="2797862"/>
            <a:ext cx="2340449" cy="1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-Down Arrow 26"/>
          <p:cNvSpPr/>
          <p:nvPr/>
        </p:nvSpPr>
        <p:spPr>
          <a:xfrm>
            <a:off x="763133" y="4360659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547123" y="562151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art 29"/>
          <p:cNvSpPr/>
          <p:nvPr/>
        </p:nvSpPr>
        <p:spPr>
          <a:xfrm>
            <a:off x="7547123" y="4738018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511674" y="2455335"/>
            <a:ext cx="106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Request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69004" y="2770017"/>
            <a:ext cx="1197071" cy="282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JSON Response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439656" y="5543111"/>
            <a:ext cx="13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Restaurant Service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757349" y="5587588"/>
            <a:ext cx="155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57349" y="4702282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32516" y="6212907"/>
            <a:ext cx="201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</a:t>
            </a:r>
            <a:r>
              <a:rPr lang="en-US" sz="1200" smtClean="0"/>
              <a:t>Infrastructure Service</a:t>
            </a:r>
            <a:endParaRPr lang="en-US" sz="1200" dirty="0"/>
          </a:p>
        </p:txBody>
      </p:sp>
      <p:sp>
        <p:nvSpPr>
          <p:cNvPr id="31" name="Cube 30"/>
          <p:cNvSpPr/>
          <p:nvPr/>
        </p:nvSpPr>
        <p:spPr>
          <a:xfrm>
            <a:off x="5436819" y="2774487"/>
            <a:ext cx="2060402" cy="43691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65565" y="2899510"/>
            <a:ext cx="137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547123" y="2982776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757349" y="2948390"/>
            <a:ext cx="156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53" idx="3"/>
            <a:endCxn id="6" idx="2"/>
          </p:cNvCxnSpPr>
          <p:nvPr/>
        </p:nvCxnSpPr>
        <p:spPr>
          <a:xfrm>
            <a:off x="4663063" y="2836515"/>
            <a:ext cx="773755" cy="196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154497" y="3093456"/>
            <a:ext cx="2386405" cy="25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49119" y="3073781"/>
            <a:ext cx="134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Web Socket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53" idx="3"/>
            <a:endCxn id="5" idx="2"/>
          </p:cNvCxnSpPr>
          <p:nvPr/>
        </p:nvCxnSpPr>
        <p:spPr>
          <a:xfrm>
            <a:off x="4663063" y="2836515"/>
            <a:ext cx="756117" cy="28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be 56"/>
          <p:cNvSpPr/>
          <p:nvPr/>
        </p:nvSpPr>
        <p:spPr>
          <a:xfrm>
            <a:off x="5419181" y="1913868"/>
            <a:ext cx="207804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art 70"/>
          <p:cNvSpPr/>
          <p:nvPr/>
        </p:nvSpPr>
        <p:spPr>
          <a:xfrm>
            <a:off x="7547123" y="210261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757349" y="2063996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7" idx="2"/>
            <a:endCxn id="53" idx="3"/>
          </p:cNvCxnSpPr>
          <p:nvPr/>
        </p:nvCxnSpPr>
        <p:spPr>
          <a:xfrm flipH="1">
            <a:off x="4663063" y="2174726"/>
            <a:ext cx="756118" cy="66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43828" y="2026537"/>
            <a:ext cx="166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Complete Service</a:t>
            </a:r>
            <a:endParaRPr lang="en-US" sz="1200" dirty="0"/>
          </a:p>
        </p:txBody>
      </p:sp>
      <p:sp>
        <p:nvSpPr>
          <p:cNvPr id="84" name="Cube 83"/>
          <p:cNvSpPr/>
          <p:nvPr/>
        </p:nvSpPr>
        <p:spPr>
          <a:xfrm>
            <a:off x="5419180" y="3654645"/>
            <a:ext cx="2103573" cy="432585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art 99"/>
          <p:cNvSpPr/>
          <p:nvPr/>
        </p:nvSpPr>
        <p:spPr>
          <a:xfrm>
            <a:off x="7547123" y="3870002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757349" y="3849289"/>
            <a:ext cx="155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Health </a:t>
            </a:r>
            <a:r>
              <a:rPr lang="en-US" sz="1200" dirty="0" smtClean="0"/>
              <a:t>Check Service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459206" y="4666821"/>
            <a:ext cx="112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 Service</a:t>
            </a:r>
            <a:endParaRPr lang="en-US" sz="1200" dirty="0"/>
          </a:p>
        </p:txBody>
      </p:sp>
      <p:cxnSp>
        <p:nvCxnSpPr>
          <p:cNvPr id="123" name="Straight Arrow Connector 122"/>
          <p:cNvCxnSpPr>
            <a:stCxn id="53" idx="3"/>
            <a:endCxn id="84" idx="2"/>
          </p:cNvCxnSpPr>
          <p:nvPr/>
        </p:nvCxnSpPr>
        <p:spPr>
          <a:xfrm>
            <a:off x="4663063" y="2836515"/>
            <a:ext cx="756117" cy="108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3" y="2337180"/>
            <a:ext cx="671607" cy="6716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99" y="2356633"/>
            <a:ext cx="959764" cy="9597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801006"/>
            <a:ext cx="517918" cy="5179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894" y="3949114"/>
            <a:ext cx="851729" cy="85172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419180" y="3794029"/>
            <a:ext cx="193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Payment Distributor Service</a:t>
            </a:r>
          </a:p>
        </p:txBody>
      </p:sp>
      <p:cxnSp>
        <p:nvCxnSpPr>
          <p:cNvPr id="124" name="Elbow Connector 123"/>
          <p:cNvCxnSpPr>
            <a:stCxn id="31" idx="0"/>
            <a:endCxn id="57" idx="3"/>
          </p:cNvCxnSpPr>
          <p:nvPr/>
        </p:nvCxnSpPr>
        <p:spPr>
          <a:xfrm rot="16200000" flipV="1">
            <a:off x="6242209" y="2495062"/>
            <a:ext cx="443247" cy="115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31" idx="5"/>
            <a:endCxn id="70" idx="1"/>
          </p:cNvCxnSpPr>
          <p:nvPr/>
        </p:nvCxnSpPr>
        <p:spPr>
          <a:xfrm>
            <a:off x="7497221" y="2938328"/>
            <a:ext cx="3689673" cy="14366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84" idx="5"/>
            <a:endCxn id="70" idx="1"/>
          </p:cNvCxnSpPr>
          <p:nvPr/>
        </p:nvCxnSpPr>
        <p:spPr>
          <a:xfrm>
            <a:off x="7522753" y="3816864"/>
            <a:ext cx="3664141" cy="5581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" idx="5"/>
            <a:endCxn id="70" idx="1"/>
          </p:cNvCxnSpPr>
          <p:nvPr/>
        </p:nvCxnSpPr>
        <p:spPr>
          <a:xfrm flipV="1">
            <a:off x="7522753" y="4374979"/>
            <a:ext cx="3664141" cy="317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5" idx="5"/>
            <a:endCxn id="70" idx="1"/>
          </p:cNvCxnSpPr>
          <p:nvPr/>
        </p:nvCxnSpPr>
        <p:spPr>
          <a:xfrm flipV="1">
            <a:off x="7497221" y="4374979"/>
            <a:ext cx="3689673" cy="11953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84" idx="5"/>
            <a:endCxn id="68" idx="1"/>
          </p:cNvCxnSpPr>
          <p:nvPr/>
        </p:nvCxnSpPr>
        <p:spPr>
          <a:xfrm flipV="1">
            <a:off x="7522753" y="2059965"/>
            <a:ext cx="3831047" cy="175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68" idx="1"/>
            <a:endCxn id="31" idx="5"/>
          </p:cNvCxnSpPr>
          <p:nvPr/>
        </p:nvCxnSpPr>
        <p:spPr>
          <a:xfrm flipH="1">
            <a:off x="7497221" y="2059965"/>
            <a:ext cx="3856579" cy="87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Food Ordering System Design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 Design</dc:title>
  <dc:creator>Bihju Chiu</dc:creator>
  <cp:lastModifiedBy>Bihju Chiu</cp:lastModifiedBy>
  <cp:revision>17</cp:revision>
  <dcterms:created xsi:type="dcterms:W3CDTF">2017-04-27T01:53:32Z</dcterms:created>
  <dcterms:modified xsi:type="dcterms:W3CDTF">2017-07-01T22:19:48Z</dcterms:modified>
</cp:coreProperties>
</file>