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8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35ED96-BEB9-4A45-9073-21F7B2FBB0B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EE0D62-FEF6-4260-998B-3C7282E8B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78" y="734094"/>
            <a:ext cx="9079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PRESENTATION ON COLLECTION FRAMEWORK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61" y="2810814"/>
            <a:ext cx="4491576" cy="32790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96978" y="450761"/>
            <a:ext cx="9362943" cy="2215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175" y="1300766"/>
            <a:ext cx="5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" y="244698"/>
            <a:ext cx="10702343" cy="56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597" y="489397"/>
            <a:ext cx="584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COLLECTION FRAMEWORK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3109" y="1262129"/>
            <a:ext cx="11165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Java collection framework provides an architecture to store and manipulate a group of objects. A Java collection framework includes the following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Interfaces	(Example-&gt; Collection ,List ,Set etc.)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	(Example-&gt; </a:t>
            </a:r>
            <a:r>
              <a:rPr lang="en-US" dirty="0" err="1" smtClean="0"/>
              <a:t>ArrayList</a:t>
            </a:r>
            <a:r>
              <a:rPr lang="en-US" dirty="0" smtClean="0"/>
              <a:t> ,</a:t>
            </a:r>
            <a:r>
              <a:rPr lang="en-US" dirty="0" err="1" smtClean="0"/>
              <a:t>LinkedList</a:t>
            </a:r>
            <a:r>
              <a:rPr lang="en-US" dirty="0" smtClean="0"/>
              <a:t> etc.)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	(Example-&gt; </a:t>
            </a:r>
            <a:r>
              <a:rPr lang="en-US" dirty="0" err="1" smtClean="0"/>
              <a:t>compareTo</a:t>
            </a:r>
            <a:r>
              <a:rPr lang="en-US" dirty="0" smtClean="0"/>
              <a:t>() etc. 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2794715"/>
            <a:ext cx="9556124" cy="34386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80327" y="540913"/>
            <a:ext cx="4971245" cy="476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3639" y="1262129"/>
            <a:ext cx="11275453" cy="1532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554" y="283333"/>
            <a:ext cx="9079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LIST Interface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55" y="1286167"/>
            <a:ext cx="9536804" cy="2446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463" y="3966547"/>
            <a:ext cx="896369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List is extendable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List allows duplicate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List preserves the Insertion order</a:t>
            </a:r>
            <a:endParaRPr lang="en-US" sz="3600" dirty="0"/>
          </a:p>
        </p:txBody>
      </p:sp>
      <p:sp>
        <p:nvSpPr>
          <p:cNvPr id="2" name="Rounded Rectangle 1"/>
          <p:cNvSpPr/>
          <p:nvPr/>
        </p:nvSpPr>
        <p:spPr>
          <a:xfrm>
            <a:off x="4340180" y="283333"/>
            <a:ext cx="3206840" cy="669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41668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7" y="1928540"/>
            <a:ext cx="7032400" cy="372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4" y="1928540"/>
            <a:ext cx="381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/>
              <a:t>Heterogenous</a:t>
            </a:r>
            <a:r>
              <a:rPr lang="en-US" sz="2400" dirty="0" smtClean="0"/>
              <a:t> Elements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Searching Elements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Extendable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580327" y="109328"/>
            <a:ext cx="481669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764" y="1712890"/>
            <a:ext cx="3812146" cy="17772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41668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LINKED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76" y="2392179"/>
            <a:ext cx="381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/>
              <a:t>Heterogenous</a:t>
            </a:r>
            <a:r>
              <a:rPr lang="en-US" sz="2400" dirty="0" smtClean="0"/>
              <a:t> Elements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Inserting</a:t>
            </a:r>
            <a:r>
              <a:rPr lang="en-US" sz="2400" dirty="0" smtClean="0"/>
              <a:t> Elements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Extendable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580327" y="109328"/>
            <a:ext cx="481669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1799752"/>
            <a:ext cx="6915955" cy="293708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58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554" y="283333"/>
            <a:ext cx="9079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SET </a:t>
            </a:r>
            <a:r>
              <a:rPr lang="en-US" sz="4400" dirty="0" smtClean="0">
                <a:solidFill>
                  <a:schemeClr val="accent1"/>
                </a:solidFill>
              </a:rPr>
              <a:t>Interface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463" y="3966547"/>
            <a:ext cx="896369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Set</a:t>
            </a:r>
            <a:r>
              <a:rPr lang="en-US" sz="3600" dirty="0" smtClean="0"/>
              <a:t> </a:t>
            </a:r>
            <a:r>
              <a:rPr lang="en-US" sz="3600" dirty="0" smtClean="0"/>
              <a:t>is extendable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Set</a:t>
            </a:r>
            <a:r>
              <a:rPr lang="en-US" sz="3600" dirty="0" smtClean="0"/>
              <a:t> doesn’t allow </a:t>
            </a:r>
            <a:r>
              <a:rPr lang="en-US" sz="3600" dirty="0" smtClean="0"/>
              <a:t>duplicate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List </a:t>
            </a:r>
            <a:r>
              <a:rPr lang="en-US" sz="3600" dirty="0" smtClean="0"/>
              <a:t>doesn’t preserves </a:t>
            </a:r>
            <a:r>
              <a:rPr lang="en-US" sz="3600" dirty="0" smtClean="0"/>
              <a:t>the Insertion order</a:t>
            </a:r>
            <a:endParaRPr lang="en-US" sz="3600" dirty="0"/>
          </a:p>
        </p:txBody>
      </p:sp>
      <p:sp>
        <p:nvSpPr>
          <p:cNvPr id="2" name="Rounded Rectangle 1"/>
          <p:cNvSpPr/>
          <p:nvPr/>
        </p:nvSpPr>
        <p:spPr>
          <a:xfrm>
            <a:off x="4340180" y="283333"/>
            <a:ext cx="3206840" cy="669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3"/>
          <a:stretch/>
        </p:blipFill>
        <p:spPr>
          <a:xfrm>
            <a:off x="2662237" y="1052775"/>
            <a:ext cx="6867525" cy="28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41668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HASHSET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986" y="1980055"/>
            <a:ext cx="766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Heterogenous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Elements</a:t>
            </a: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Doesn’t preserve Insertion order</a:t>
            </a: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Extendable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Allows One Null Element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80327" y="109328"/>
            <a:ext cx="481669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43955" y="1635617"/>
            <a:ext cx="7675808" cy="3374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41668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LINKEDSET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986" y="1980055"/>
            <a:ext cx="7662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Heterogenous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Elements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Doubly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LinkedList</a:t>
            </a: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Preserves Insertion order</a:t>
            </a: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Extendable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Allows One Null Element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80327" y="109328"/>
            <a:ext cx="481669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43955" y="1635617"/>
            <a:ext cx="7675808" cy="3374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41668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487" y="2311899"/>
            <a:ext cx="6053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Homogeneous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Elements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Sorted order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Extendable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Allows One Null Element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80327" y="109328"/>
            <a:ext cx="481669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7577" y="2080821"/>
            <a:ext cx="5267460" cy="252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2" y="1622736"/>
            <a:ext cx="5666704" cy="38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115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Mittal, Raj</dc:creator>
  <cp:lastModifiedBy>Mittal, Raj</cp:lastModifiedBy>
  <cp:revision>13</cp:revision>
  <dcterms:created xsi:type="dcterms:W3CDTF">2019-07-18T11:42:30Z</dcterms:created>
  <dcterms:modified xsi:type="dcterms:W3CDTF">2019-07-19T03:55:27Z</dcterms:modified>
</cp:coreProperties>
</file>