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          BY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         P DEEPTHI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1296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3793"/>
            <a:ext cx="8534400" cy="454624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            Thank you!!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4093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5156"/>
            <a:ext cx="8534400" cy="1184855"/>
          </a:xfrm>
        </p:spPr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12134"/>
            <a:ext cx="8534400" cy="44045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Mechanism of converting system error messages into user friendly messages.</a:t>
            </a:r>
          </a:p>
          <a:p>
            <a:r>
              <a:rPr lang="en-US" sz="3200" dirty="0" smtClean="0"/>
              <a:t>Errors are of two types: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         1.Compile errors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         2.Run time errors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6968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611969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Compile errors occurs because of poor understanding of language.</a:t>
            </a:r>
          </a:p>
          <a:p>
            <a:r>
              <a:rPr lang="en-US" sz="2800" dirty="0" smtClean="0"/>
              <a:t>Run time errors occurs when user enters invalid input data.</a:t>
            </a:r>
          </a:p>
          <a:p>
            <a:r>
              <a:rPr lang="en-US" sz="2800" dirty="0" smtClean="0"/>
              <a:t>Run time errors must be always converted by the java programmer into user friendly messages.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87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50762"/>
            <a:ext cx="8534400" cy="1455311"/>
          </a:xfrm>
        </p:spPr>
        <p:txBody>
          <a:bodyPr/>
          <a:lstStyle/>
          <a:p>
            <a:r>
              <a:rPr lang="en-US" dirty="0" smtClean="0"/>
              <a:t>Types of exceptions: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79560"/>
            <a:ext cx="8534400" cy="4353059"/>
          </a:xfrm>
        </p:spPr>
        <p:txBody>
          <a:bodyPr/>
          <a:lstStyle/>
          <a:p>
            <a:r>
              <a:rPr lang="en-US" sz="2800" dirty="0" smtClean="0"/>
              <a:t>There are two types of Exceptions: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1.Checked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2.Unchecked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1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52" y="1275007"/>
            <a:ext cx="7366716" cy="4662153"/>
          </a:xfrm>
        </p:spPr>
      </p:pic>
    </p:spTree>
    <p:extLst>
      <p:ext uri="{BB962C8B-B14F-4D97-AF65-F5344CB8AC3E}">
        <p14:creationId xmlns:p14="http://schemas.microsoft.com/office/powerpoint/2010/main" val="356030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9398"/>
            <a:ext cx="8534400" cy="1532585"/>
          </a:xfrm>
        </p:spPr>
        <p:txBody>
          <a:bodyPr/>
          <a:lstStyle/>
          <a:p>
            <a:r>
              <a:rPr lang="en-US" dirty="0" smtClean="0"/>
              <a:t>Checked exceptions: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98501"/>
            <a:ext cx="8534400" cy="4069724"/>
          </a:xfrm>
        </p:spPr>
        <p:txBody>
          <a:bodyPr/>
          <a:lstStyle/>
          <a:p>
            <a:r>
              <a:rPr lang="en-US" dirty="0" smtClean="0"/>
              <a:t>Checked Exceptions are the Exceptions that are compiled at run time.</a:t>
            </a:r>
          </a:p>
          <a:p>
            <a:r>
              <a:rPr lang="en-US" dirty="0" smtClean="0"/>
              <a:t>Here are few Checked Exceptions: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1.SQL Exception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2.IO Exception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3.ClassNotfoundException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4.InvocationTarget Exception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4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44700"/>
            <a:ext cx="8534400" cy="1764404"/>
          </a:xfrm>
        </p:spPr>
        <p:txBody>
          <a:bodyPr/>
          <a:lstStyle/>
          <a:p>
            <a:r>
              <a:rPr lang="en-US" dirty="0" smtClean="0"/>
              <a:t>Unchecked exceptions: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550016"/>
            <a:ext cx="8534400" cy="40568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These are the Exceptions which occur during run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Here are few Unchecked Exceptions: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1.Arithmetic Exception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2.ArrayIndexOutOfBound Exception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3.Nullpointer Exception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4.NumberFormat Exception</a:t>
            </a:r>
          </a:p>
        </p:txBody>
      </p:sp>
    </p:spTree>
    <p:extLst>
      <p:ext uri="{BB962C8B-B14F-4D97-AF65-F5344CB8AC3E}">
        <p14:creationId xmlns:p14="http://schemas.microsoft.com/office/powerpoint/2010/main" val="373903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3925" y="959644"/>
            <a:ext cx="5514975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4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83336"/>
            <a:ext cx="8534400" cy="1442433"/>
          </a:xfrm>
        </p:spPr>
        <p:txBody>
          <a:bodyPr/>
          <a:lstStyle/>
          <a:p>
            <a:r>
              <a:rPr lang="en-US" dirty="0" smtClean="0"/>
              <a:t>Keywords: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41112"/>
            <a:ext cx="8534400" cy="43240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Some of the Keywords used in java are: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1.Try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2.catch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3.Finally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4.throw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5.throws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0603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107</TotalTime>
  <Words>174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Wingdings</vt:lpstr>
      <vt:lpstr>Wingdings 3</vt:lpstr>
      <vt:lpstr>Slice</vt:lpstr>
      <vt:lpstr>Exception handling</vt:lpstr>
      <vt:lpstr>Introduction:</vt:lpstr>
      <vt:lpstr>PowerPoint Presentation</vt:lpstr>
      <vt:lpstr>Types of exceptions:</vt:lpstr>
      <vt:lpstr>PowerPoint Presentation</vt:lpstr>
      <vt:lpstr>Checked exceptions:</vt:lpstr>
      <vt:lpstr>Unchecked exceptions:</vt:lpstr>
      <vt:lpstr>PowerPoint Presentation</vt:lpstr>
      <vt:lpstr>Keywords:</vt:lpstr>
      <vt:lpstr>             Thank you!!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Deepthi, P</dc:creator>
  <cp:lastModifiedBy>Deepthi, P</cp:lastModifiedBy>
  <cp:revision>10</cp:revision>
  <dcterms:created xsi:type="dcterms:W3CDTF">2019-07-18T11:41:18Z</dcterms:created>
  <dcterms:modified xsi:type="dcterms:W3CDTF">2019-07-19T04:27:30Z</dcterms:modified>
</cp:coreProperties>
</file>