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7E2C9-4FEE-4A36-9D0C-6E504405EFD2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C5577-8DA2-4546-828B-9E99DE316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2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C5577-8DA2-4546-828B-9E99DE316D3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32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6D0-B005-474D-9B77-ED3FC386232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0743F-B30C-44AF-AC84-7E76042A97A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6D0-B005-474D-9B77-ED3FC386232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743F-B30C-44AF-AC84-7E76042A97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6D0-B005-474D-9B77-ED3FC386232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743F-B30C-44AF-AC84-7E76042A97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6D0-B005-474D-9B77-ED3FC386232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743F-B30C-44AF-AC84-7E76042A97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6D0-B005-474D-9B77-ED3FC386232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743F-B30C-44AF-AC84-7E76042A97A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6D0-B005-474D-9B77-ED3FC386232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743F-B30C-44AF-AC84-7E76042A97A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6D0-B005-474D-9B77-ED3FC386232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743F-B30C-44AF-AC84-7E76042A97A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6D0-B005-474D-9B77-ED3FC386232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743F-B30C-44AF-AC84-7E76042A97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6D0-B005-474D-9B77-ED3FC386232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743F-B30C-44AF-AC84-7E76042A97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6D0-B005-474D-9B77-ED3FC386232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743F-B30C-44AF-AC84-7E76042A97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6D0-B005-474D-9B77-ED3FC386232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743F-B30C-44AF-AC84-7E76042A97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B746D0-B005-474D-9B77-ED3FC386232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30743F-B30C-44AF-AC84-7E76042A97A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 smtClean="0">
                <a:latin typeface="Calibri" pitchFamily="34" charset="0"/>
                <a:cs typeface="Calibri" pitchFamily="34" charset="0"/>
              </a:rPr>
              <a:t>POLYMORPHISM</a:t>
            </a:r>
            <a:endParaRPr lang="en-IN" sz="6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4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66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6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6600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en-IN" sz="6600" b="1" dirty="0" smtClean="0">
                <a:latin typeface="Calibri" pitchFamily="34" charset="0"/>
                <a:cs typeface="Calibri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326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What is polymorphism????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 descr="Image result for real time examples for polymorphism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192688" cy="387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1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Calibri" pitchFamily="34" charset="0"/>
                <a:cs typeface="Calibri" pitchFamily="34" charset="0"/>
              </a:rPr>
              <a:t>What is polymorphism in programming??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an object oriented programming concept.</a:t>
            </a:r>
          </a:p>
          <a:p>
            <a:r>
              <a:rPr lang="en-IN" dirty="0" smtClean="0"/>
              <a:t>It refers to the ability of variable, function or object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to take on multiple forms.</a:t>
            </a:r>
            <a:endParaRPr lang="en-IN" dirty="0"/>
          </a:p>
          <a:p>
            <a:r>
              <a:rPr lang="en-IN" dirty="0" smtClean="0"/>
              <a:t>It allows developers to program in the general rather tha</a:t>
            </a:r>
            <a:r>
              <a:rPr lang="en-IN" dirty="0" smtClean="0"/>
              <a:t>n program in the specific.</a:t>
            </a: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474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itchFamily="34" charset="0"/>
                <a:cs typeface="Calibri" pitchFamily="34" charset="0"/>
              </a:rPr>
              <a:t/>
            </a:r>
            <a:br>
              <a:rPr lang="en-IN" dirty="0">
                <a:latin typeface="Calibri" pitchFamily="34" charset="0"/>
                <a:cs typeface="Calibri" pitchFamily="34" charset="0"/>
              </a:rPr>
            </a:br>
            <a:r>
              <a:rPr lang="en-IN" sz="4400" dirty="0" smtClean="0">
                <a:latin typeface="Calibri" pitchFamily="34" charset="0"/>
                <a:cs typeface="Calibri" pitchFamily="34" charset="0"/>
              </a:rPr>
              <a:t>Types of Polymorphism</a:t>
            </a:r>
            <a:endParaRPr lang="en-IN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Calibri" pitchFamily="34" charset="0"/>
                <a:cs typeface="Calibri" pitchFamily="34" charset="0"/>
              </a:rPr>
              <a:t>Static Polymorphism</a:t>
            </a:r>
            <a:r>
              <a:rPr lang="en-IN" dirty="0">
                <a:latin typeface="Calibri" pitchFamily="34" charset="0"/>
                <a:cs typeface="Calibri" pitchFamily="34" charset="0"/>
              </a:rPr>
              <a:t> also known as compile time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polymorphism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Ex : Method Overloading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Dynamic </a:t>
            </a:r>
            <a:r>
              <a:rPr lang="en-IN" b="1" dirty="0">
                <a:latin typeface="Calibri" pitchFamily="34" charset="0"/>
                <a:cs typeface="Calibri" pitchFamily="34" charset="0"/>
              </a:rPr>
              <a:t>Polymorphism</a:t>
            </a:r>
            <a:r>
              <a:rPr lang="en-IN" dirty="0">
                <a:latin typeface="Calibri" pitchFamily="34" charset="0"/>
                <a:cs typeface="Calibri" pitchFamily="34" charset="0"/>
              </a:rPr>
              <a:t> also known as runtime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polymorphism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Ex : Method Overriding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68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Calibri" pitchFamily="34" charset="0"/>
                <a:cs typeface="Calibri" pitchFamily="34" charset="0"/>
              </a:rPr>
              <a:t>Method Overloading</a:t>
            </a:r>
            <a:endParaRPr lang="en-IN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What is it?</a:t>
            </a: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04867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07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Calibri" pitchFamily="34" charset="0"/>
                <a:cs typeface="Calibri" pitchFamily="34" charset="0"/>
              </a:rPr>
              <a:t>In programming:</a:t>
            </a:r>
            <a:endParaRPr lang="en-IN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Method Name is same but Signature is different</a:t>
            </a:r>
            <a:r>
              <a:rPr lang="en-IN" dirty="0" smtClean="0"/>
              <a:t>.</a:t>
            </a:r>
          </a:p>
          <a:p>
            <a:r>
              <a:rPr lang="en-IN" dirty="0"/>
              <a:t>Ex : </a:t>
            </a:r>
            <a:r>
              <a:rPr lang="en-IN" dirty="0">
                <a:latin typeface="Calibri" pitchFamily="34" charset="0"/>
                <a:cs typeface="Calibri" pitchFamily="34" charset="0"/>
              </a:rPr>
              <a:t>class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SimpleCalculator</a:t>
            </a:r>
            <a:r>
              <a:rPr lang="en-IN" dirty="0">
                <a:latin typeface="Calibri" pitchFamily="34" charset="0"/>
                <a:cs typeface="Calibri" pitchFamily="34" charset="0"/>
              </a:rPr>
              <a:t> {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latin typeface="Calibri" pitchFamily="34" charset="0"/>
                <a:cs typeface="Calibri" pitchFamily="34" charset="0"/>
              </a:rPr>
              <a:t>add(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dirty="0">
                <a:latin typeface="Calibri" pitchFamily="34" charset="0"/>
                <a:cs typeface="Calibri" pitchFamily="34" charset="0"/>
              </a:rPr>
              <a:t> a,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dirty="0">
                <a:latin typeface="Calibri" pitchFamily="34" charset="0"/>
                <a:cs typeface="Calibri" pitchFamily="34" charset="0"/>
              </a:rPr>
              <a:t> b) {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return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a+b</a:t>
            </a:r>
            <a:r>
              <a:rPr lang="en-IN" dirty="0">
                <a:latin typeface="Calibri" pitchFamily="34" charset="0"/>
                <a:cs typeface="Calibri" pitchFamily="34" charset="0"/>
              </a:rPr>
              <a:t>;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dirty="0">
                <a:latin typeface="Calibri" pitchFamily="34" charset="0"/>
                <a:cs typeface="Calibri" pitchFamily="34" charset="0"/>
              </a:rPr>
              <a:t> add(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dirty="0">
                <a:latin typeface="Calibri" pitchFamily="34" charset="0"/>
                <a:cs typeface="Calibri" pitchFamily="34" charset="0"/>
              </a:rPr>
              <a:t> a,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dirty="0">
                <a:latin typeface="Calibri" pitchFamily="34" charset="0"/>
                <a:cs typeface="Calibri" pitchFamily="34" charset="0"/>
              </a:rPr>
              <a:t> b,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dirty="0">
                <a:latin typeface="Calibri" pitchFamily="34" charset="0"/>
                <a:cs typeface="Calibri" pitchFamily="34" charset="0"/>
              </a:rPr>
              <a:t> c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latin typeface="Calibri" pitchFamily="34" charset="0"/>
                <a:cs typeface="Calibri" pitchFamily="34" charset="0"/>
              </a:rPr>
              <a:t>{ return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a+b+c</a:t>
            </a:r>
            <a:r>
              <a:rPr lang="en-IN" dirty="0">
                <a:latin typeface="Calibri" pitchFamily="34" charset="0"/>
                <a:cs typeface="Calibri" pitchFamily="34" charset="0"/>
              </a:rPr>
              <a:t>; } }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public </a:t>
            </a:r>
            <a:r>
              <a:rPr lang="en-IN" dirty="0">
                <a:latin typeface="Calibri" pitchFamily="34" charset="0"/>
                <a:cs typeface="Calibri" pitchFamily="34" charset="0"/>
              </a:rPr>
              <a:t>class Demo { public static void main(String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args</a:t>
            </a:r>
            <a:r>
              <a:rPr lang="en-IN" dirty="0">
                <a:latin typeface="Calibri" pitchFamily="34" charset="0"/>
                <a:cs typeface="Calibri" pitchFamily="34" charset="0"/>
              </a:rPr>
              <a:t>[])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{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SimpleCalculator</a:t>
            </a: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obj</a:t>
            </a:r>
            <a:r>
              <a:rPr lang="en-IN" dirty="0">
                <a:latin typeface="Calibri" pitchFamily="34" charset="0"/>
                <a:cs typeface="Calibri" pitchFamily="34" charset="0"/>
              </a:rPr>
              <a:t> = new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SimpleCalculator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();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System.out.println</a:t>
            </a:r>
            <a:r>
              <a:rPr lang="en-IN" dirty="0">
                <a:latin typeface="Calibri" pitchFamily="34" charset="0"/>
                <a:cs typeface="Calibri" pitchFamily="34" charset="0"/>
              </a:rPr>
              <a:t>(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obj.add</a:t>
            </a:r>
            <a:r>
              <a:rPr lang="en-IN" dirty="0">
                <a:latin typeface="Calibri" pitchFamily="34" charset="0"/>
                <a:cs typeface="Calibri" pitchFamily="34" charset="0"/>
              </a:rPr>
              <a:t>(10, 20));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 err="1" smtClean="0">
                <a:latin typeface="Calibri" pitchFamily="34" charset="0"/>
                <a:cs typeface="Calibri" pitchFamily="34" charset="0"/>
              </a:rPr>
              <a:t>System.out.println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obj.add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(10</a:t>
            </a:r>
            <a:r>
              <a:rPr lang="en-IN" dirty="0">
                <a:latin typeface="Calibri" pitchFamily="34" charset="0"/>
                <a:cs typeface="Calibri" pitchFamily="34" charset="0"/>
              </a:rPr>
              <a:t>, 20, 30)); } }</a:t>
            </a:r>
          </a:p>
        </p:txBody>
      </p:sp>
    </p:spTree>
    <p:extLst>
      <p:ext uri="{BB962C8B-B14F-4D97-AF65-F5344CB8AC3E}">
        <p14:creationId xmlns:p14="http://schemas.microsoft.com/office/powerpoint/2010/main" val="339491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Calibri" pitchFamily="34" charset="0"/>
                <a:cs typeface="Calibri" pitchFamily="34" charset="0"/>
              </a:rPr>
              <a:t>Method Overriding</a:t>
            </a:r>
            <a:endParaRPr lang="en-IN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it?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5734050" cy="353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55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>
                <a:latin typeface="Calibri" pitchFamily="34" charset="0"/>
                <a:cs typeface="Calibri" pitchFamily="34" charset="0"/>
              </a:rPr>
              <a:t>In programming:</a:t>
            </a:r>
            <a:endParaRPr lang="en-IN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63284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50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Example:</a:t>
            </a:r>
          </a:p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class ABC{ public void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myMethod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(){ 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System.out.println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("Overridden Method"); 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}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} 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public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class XYZ extends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ABC{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public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void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myMethod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(){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System.out.println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("Overriding Method"); 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} 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public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static void main(String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args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[]){ 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ABC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obj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 = new XYZ(); 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obj.myMethod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(); } </a:t>
            </a:r>
            <a:r>
              <a:rPr lang="en-IN" dirty="0">
                <a:latin typeface="Calibri" pitchFamily="34" charset="0"/>
                <a:cs typeface="Calibri" pitchFamily="34" charset="0"/>
              </a:rPr>
              <a:t>}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19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134</TotalTime>
  <Words>220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Palatino Linotype</vt:lpstr>
      <vt:lpstr>Executive</vt:lpstr>
      <vt:lpstr>POLYMORPHISM</vt:lpstr>
      <vt:lpstr>What is polymorphism????</vt:lpstr>
      <vt:lpstr>What is polymorphism in programming??</vt:lpstr>
      <vt:lpstr> Types of Polymorphism</vt:lpstr>
      <vt:lpstr>Method Overloading</vt:lpstr>
      <vt:lpstr>In programming:</vt:lpstr>
      <vt:lpstr>Method Overriding</vt:lpstr>
      <vt:lpstr>In programming: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welcome</dc:creator>
  <cp:lastModifiedBy>DIVYA, V</cp:lastModifiedBy>
  <cp:revision>8</cp:revision>
  <dcterms:created xsi:type="dcterms:W3CDTF">2019-07-18T15:21:18Z</dcterms:created>
  <dcterms:modified xsi:type="dcterms:W3CDTF">2019-07-19T03:30:53Z</dcterms:modified>
</cp:coreProperties>
</file>