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892300"/>
            <a:ext cx="7766936" cy="2158533"/>
          </a:xfrm>
        </p:spPr>
        <p:txBody>
          <a:bodyPr/>
          <a:lstStyle/>
          <a:p>
            <a:pPr algn="ctr"/>
            <a:r>
              <a:rPr lang="en-US" dirty="0" smtClean="0"/>
              <a:t>Database Management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5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What is a database?</a:t>
            </a:r>
            <a:br>
              <a:rPr lang="en-US" sz="5400" dirty="0" smtClean="0"/>
            </a:b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/>
          <a:lstStyle/>
          <a:p>
            <a:r>
              <a:rPr lang="en-US" sz="2800" dirty="0"/>
              <a:t>Database is a collection of inter-related data which helps in efficient retrieval, insertion and deletion of data from database and organizes the data in the form of tables, views, schemas, reports etc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800" y="4351867"/>
            <a:ext cx="2861734" cy="206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3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Database Management System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28801"/>
            <a:ext cx="8596668" cy="42125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software which is used to manage the database is called Database Management System.</a:t>
            </a:r>
            <a:endParaRPr lang="en-US" sz="2800" dirty="0"/>
          </a:p>
          <a:p>
            <a:r>
              <a:rPr lang="en-US" sz="2800" dirty="0" smtClean="0"/>
              <a:t>It allows the users to create, update, delete and retrieve the data from the database.</a:t>
            </a:r>
          </a:p>
          <a:p>
            <a:r>
              <a:rPr lang="en-US" sz="2800" dirty="0"/>
              <a:t>It provides protection and security to the database. In the case of multiple users, it also maintains data consistency.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6026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Advantages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Controls Redundancy</a:t>
            </a:r>
          </a:p>
          <a:p>
            <a:r>
              <a:rPr lang="en-US" sz="2800" dirty="0" smtClean="0"/>
              <a:t>Data Sharing</a:t>
            </a:r>
          </a:p>
          <a:p>
            <a:r>
              <a:rPr lang="en-US" sz="2800" dirty="0" smtClean="0"/>
              <a:t>Security</a:t>
            </a:r>
          </a:p>
          <a:p>
            <a:r>
              <a:rPr lang="en-US" sz="2800" dirty="0" smtClean="0"/>
              <a:t>Backup</a:t>
            </a:r>
          </a:p>
          <a:p>
            <a:r>
              <a:rPr lang="en-US" sz="2800" dirty="0" smtClean="0"/>
              <a:t>Easy Maintenance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634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37068"/>
            <a:ext cx="8596668" cy="931332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3- TIER ARCHITECTURE</a:t>
            </a:r>
            <a:endParaRPr lang="en-US" sz="4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71019" y="1354667"/>
            <a:ext cx="3810000" cy="5215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33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40267" y="0"/>
            <a:ext cx="9635065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92D050"/>
                </a:solidFill>
              </a:rPr>
              <a:t>DATABASE TIER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This tier allows the users to communicate directly with the database. It is used for logical applications. It is managed by database administrators.</a:t>
            </a:r>
            <a:r>
              <a:rPr lang="en-US" sz="2800" dirty="0" smtClean="0">
                <a:solidFill>
                  <a:srgbClr val="92D050"/>
                </a:solidFill>
              </a:rPr>
              <a:t>  </a:t>
            </a:r>
          </a:p>
          <a:p>
            <a:pPr marL="0" indent="0">
              <a:buNone/>
            </a:pPr>
            <a:endParaRPr lang="en-US" sz="28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92D050"/>
                </a:solidFill>
              </a:rPr>
              <a:t>APPLICATION TIER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This tier follows client server approach to communicate with the database.</a:t>
            </a:r>
          </a:p>
          <a:p>
            <a:pPr marL="0" indent="0">
              <a:buNone/>
            </a:pPr>
            <a:endParaRPr lang="en-US" sz="28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92D050"/>
                </a:solidFill>
              </a:rPr>
              <a:t>PRESENTATION TIER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This is end user module where users communicate with the database using intermediate tier called Application tier.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1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468" y="1373091"/>
            <a:ext cx="4792132" cy="3656109"/>
          </a:xfrm>
        </p:spPr>
      </p:pic>
    </p:spTree>
    <p:extLst>
      <p:ext uri="{BB962C8B-B14F-4D97-AF65-F5344CB8AC3E}">
        <p14:creationId xmlns:p14="http://schemas.microsoft.com/office/powerpoint/2010/main" val="334219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</TotalTime>
  <Words>177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Database Management System</vt:lpstr>
      <vt:lpstr>What is a database? </vt:lpstr>
      <vt:lpstr>Database Management System</vt:lpstr>
      <vt:lpstr>Advantages</vt:lpstr>
      <vt:lpstr>3- TIER ARCHITECTURE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</dc:title>
  <dc:creator>Jetla, Sai Prathyusha</dc:creator>
  <cp:lastModifiedBy>Jetla, Sai Prathyusha</cp:lastModifiedBy>
  <cp:revision>9</cp:revision>
  <dcterms:created xsi:type="dcterms:W3CDTF">2019-07-18T11:42:05Z</dcterms:created>
  <dcterms:modified xsi:type="dcterms:W3CDTF">2019-07-19T04:15:45Z</dcterms:modified>
</cp:coreProperties>
</file>