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A885-3D29-BB89-6A82-FF9DD1F71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D99A4-0B57-8C7C-A327-48CC3806C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C34FB-4E9E-3C1A-158D-D51FCEA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C144-A3BC-43F8-B4E5-064F87EA616E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69FCE-2083-A9D8-CC6F-1B0F804A3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C4C7D-925B-8BE1-E249-54A83A3E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CC2B-6F66-42C0-9FA2-64264DDDF3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86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1607-DE44-C866-D72A-D498463DC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A24FF-3E4A-B119-65D3-C22DDD078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72B3F-5470-C269-D397-81E822852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C144-A3BC-43F8-B4E5-064F87EA616E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2D4F2-AA23-FBBA-EDBF-9E4043F2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B608C-A60A-FFFA-46DE-14E9E14F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CC2B-6F66-42C0-9FA2-64264DDDF3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88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3AC376-A8A4-4766-4F7C-9724CF1ED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512CD-8FE2-1F71-F2BB-A32E0976B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57CA9-B5D5-981D-8964-8D700900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C144-A3BC-43F8-B4E5-064F87EA616E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65568-9CF0-5710-454B-58A2E53FB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1C169-BD8B-E794-180D-68E3D183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CC2B-6F66-42C0-9FA2-64264DDDF3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50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4C125-DEA6-42EB-2BC4-A2325B2D4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61818-8714-21BB-C879-FD51F2D59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F2D42-BB5C-433B-236C-B063AC6A1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C144-A3BC-43F8-B4E5-064F87EA616E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DDE51-7664-BBBA-7D44-55752C241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ABA07-378C-33D2-5040-2A38D9670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CC2B-6F66-42C0-9FA2-64264DDDF3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61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B292-7828-83F4-FA88-D583C6BFD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523B4-EF25-E71B-D70F-4A274FF18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F4578-5F3F-96C5-84B5-F5BFB6648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C144-A3BC-43F8-B4E5-064F87EA616E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DBBB7-5579-2C5D-E4E9-AB38D67C0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C294-E7DF-CC0C-3850-2DDE021C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CC2B-6F66-42C0-9FA2-64264DDDF3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85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D3E1B-0591-3DD0-306D-D2479CDF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0329F-43E3-A79C-BB56-89F1F08F8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4C6CC-F90C-FC1E-30CF-CC99DEC02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F1BCA-CB2D-30D6-89EB-D6AD5FF3B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C144-A3BC-43F8-B4E5-064F87EA616E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8C8D4-F337-6649-4BF9-BE04285F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4B362-3C09-8E8B-DA0C-D8637CF92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CC2B-6F66-42C0-9FA2-64264DDDF3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32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4DE7-B158-44FB-62EC-21DE90E0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FABDC-89EF-C10E-CB41-93B2709BA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ED3A6-2B95-280F-D4EF-6A6D89C58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FDD2C-0957-D057-117F-8E2C62344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1382E3-F3D6-0BAE-EDAE-BC219549B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89B91-777E-00EE-921E-EF74FF435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C144-A3BC-43F8-B4E5-064F87EA616E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5B3831-D76E-79D7-4BD4-5BF9CCF29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14ECDF-C362-BACA-4483-A1560003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CC2B-6F66-42C0-9FA2-64264DDDF3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48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BC22-4A2A-B756-2B69-99353863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33F5F9-978A-7429-6CA5-57385353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C144-A3BC-43F8-B4E5-064F87EA616E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4C9CCE-C8B9-3C85-1E8A-8E653B4BF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46FDE-4A98-F224-B7B2-D0B1F02B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CC2B-6F66-42C0-9FA2-64264DDDF3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47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AF0EB4-67BE-6FA8-3F67-EBA3C13E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C144-A3BC-43F8-B4E5-064F87EA616E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120976-C8BD-2D0A-4BBF-853BC375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9CF5C-4176-C502-0141-4146A433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CC2B-6F66-42C0-9FA2-64264DDDF3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49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2D9F4-E5D8-3A99-2A9E-48C41D592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E1A75-1ED7-4AC6-5257-EBECBC0C8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41C67-AC72-347F-B3D2-45D27543F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CAEEA-22B8-226C-E8CE-42DFA9FA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C144-A3BC-43F8-B4E5-064F87EA616E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024F6-A4B1-57CD-281A-3F1EC1CC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0F132-6389-3488-2AB8-26EF7124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CC2B-6F66-42C0-9FA2-64264DDDF3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22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25FF-387B-2885-2C25-C19CE920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A82B07-7B05-9C86-4D75-2277C98A6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26A8B-B7E6-BC61-6C96-84AE8230E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506B2-270C-C888-6681-DA346B5A3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C144-A3BC-43F8-B4E5-064F87EA616E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91C95-39E0-F886-B860-A6BC52A16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816B9-D9AD-C613-D585-F7B1801CD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CC2B-6F66-42C0-9FA2-64264DDDF3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42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D88C83-E3FC-8CFC-D780-56432FE01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4C88B-9671-E9DD-11AE-920966741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A6A4B-AF7C-2F12-3B85-D3D15DFA5B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4C144-A3BC-43F8-B4E5-064F87EA616E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80628-6A2F-36D3-F9F2-9162C5BEA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E7645-159C-1F98-F9A2-67C23D0F4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2CC2B-6F66-42C0-9FA2-64264DDDF3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66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frugal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9305-thank-you-png-clipar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tailware.i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A693-AEAC-F078-96AE-D80A8B9A2F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SEO Project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BE087-9B39-21C0-8A0B-AD5EE1F879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Comprehensive SEO Audit &amp; Optimization for Organic Traffic Growth</a:t>
            </a:r>
            <a:endParaRPr lang="en-US" b="1" dirty="0">
              <a:effectLst/>
            </a:endParaRPr>
          </a:p>
          <a:p>
            <a:endParaRPr lang="en-IN" dirty="0"/>
          </a:p>
          <a:p>
            <a:r>
              <a:rPr lang="en-IN" dirty="0"/>
              <a:t>Rajmurthi KM | MBE11</a:t>
            </a:r>
          </a:p>
        </p:txBody>
      </p:sp>
    </p:spTree>
    <p:extLst>
      <p:ext uri="{BB962C8B-B14F-4D97-AF65-F5344CB8AC3E}">
        <p14:creationId xmlns:p14="http://schemas.microsoft.com/office/powerpoint/2010/main" val="13013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C8F86-2FD1-E8A2-8056-6C53E898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 – Keyword Research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B4C48-9A73-0AEC-5DB4-701007DE9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Keyword Research Report:</a:t>
            </a:r>
            <a:endParaRPr lang="en-IN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Targeted Keywords:</a:t>
            </a:r>
            <a:endParaRPr lang="en-IN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Primary: "ERP software," "business management software."</a:t>
            </a:r>
            <a:endParaRPr lang="en-IN" sz="2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Secondary: "inventory management solutions," "affordable ERP."</a:t>
            </a:r>
            <a:endParaRPr lang="en-IN" sz="2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Competitive Insights:</a:t>
            </a:r>
            <a:r>
              <a:rPr lang="en-IN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 Competitors focus on niche keywords and have high-quality backlinks.</a:t>
            </a:r>
            <a:endParaRPr lang="en-IN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6673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9784-210E-EA2F-BCBA-59565B90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3 - </a:t>
            </a:r>
            <a:r>
              <a:rPr lang="en-IN" b="1" kern="0" dirty="0">
                <a:effectLst/>
                <a:ea typeface="Times New Roman" panose="02020603050405020304" pitchFamily="18" charset="0"/>
              </a:rPr>
              <a:t>On-Page SEO Optimization Audit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C3B10-A833-CD7A-EDEF-0CA008BF9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Selected Pages:</a:t>
            </a:r>
            <a:endParaRPr lang="en-IN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Homepage:</a:t>
            </a:r>
            <a:r>
              <a:rPr lang="en-IN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 www.gofrugal.com</a:t>
            </a:r>
            <a:endParaRPr lang="en-IN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Product Page:</a:t>
            </a:r>
            <a:r>
              <a:rPr lang="en-IN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 www.gofrugal.com/products</a:t>
            </a:r>
            <a:endParaRPr lang="en-IN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Contact Page:</a:t>
            </a:r>
            <a:r>
              <a:rPr lang="en-IN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 www.gofrugal.com/contact</a:t>
            </a:r>
            <a:endParaRPr lang="en-IN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2623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85ABF-6192-440B-B625-D9A4CEAE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3 - </a:t>
            </a:r>
            <a:r>
              <a:rPr lang="en-IN" b="1" kern="0" dirty="0">
                <a:effectLst/>
                <a:ea typeface="Times New Roman" panose="02020603050405020304" pitchFamily="18" charset="0"/>
              </a:rPr>
              <a:t>On-Page SEO Optimization Audit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19B68-7D5F-0BE1-0A02-72EEFCF1D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Audit Checklist:</a:t>
            </a:r>
            <a:endParaRPr lang="en-IN" sz="1800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IN" sz="1800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Title Tags and Meta Descriptions:</a:t>
            </a:r>
            <a:endParaRPr lang="en-IN" sz="1800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Homepage:</a:t>
            </a:r>
            <a:r>
              <a:rPr lang="en-IN" sz="1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Title: "GoFrugal - Comprehensive ERP Solutions | Business Management" (Recommended: Include primary keywords)</a:t>
            </a: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Product Page:</a:t>
            </a:r>
            <a:r>
              <a:rPr lang="en-IN" sz="1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Title: "GoFrugal Products - Advanced ERP Solutions for Businesses" (Recommended: Include product-specific keywords)</a:t>
            </a: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Contact Page:</a:t>
            </a:r>
            <a:r>
              <a:rPr lang="en-IN" sz="1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Title: "Contact GoFrugal - Get in Touch for ERP Solutions" (Recommended: Include keywords related to customer service)</a:t>
            </a: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IN" sz="1800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HTML Tags:</a:t>
            </a:r>
            <a:endParaRPr lang="en-IN" sz="1800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Homepage:</a:t>
            </a:r>
            <a:r>
              <a:rPr lang="en-IN" sz="1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H1 - "Welcome to GoFrugal ERP Solutions"</a:t>
            </a: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Product Page:</a:t>
            </a:r>
            <a:r>
              <a:rPr lang="en-IN" sz="1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H1 - "Explore </a:t>
            </a:r>
            <a:r>
              <a:rPr lang="en-IN" sz="18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GoFrugal’s</a:t>
            </a:r>
            <a:r>
              <a:rPr lang="en-IN" sz="1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Products"</a:t>
            </a: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Contact Page:</a:t>
            </a:r>
            <a:r>
              <a:rPr lang="en-IN" sz="1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H1 - "Contact Us for ERP Solutions"</a:t>
            </a: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4549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5C04E-4BD5-38C7-CD54-4990C52F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3 - </a:t>
            </a:r>
            <a:r>
              <a:rPr lang="en-IN" b="1" kern="0" dirty="0">
                <a:effectLst/>
                <a:ea typeface="Times New Roman" panose="02020603050405020304" pitchFamily="18" charset="0"/>
              </a:rPr>
              <a:t>On-Page SEO Optimization Audit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0DFD6-479F-631A-4440-EB89F607A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IN" sz="1900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Keyword Usage:</a:t>
            </a:r>
            <a:endParaRPr lang="en-IN" sz="1900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9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Ensure primary and secondary keywords are used naturally in headings and content.</a:t>
            </a:r>
            <a:endParaRPr lang="en-IN" sz="19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9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Homepage:</a:t>
            </a:r>
            <a:r>
              <a:rPr lang="en-IN" sz="19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Focus on "ERP solutions," "business management."</a:t>
            </a:r>
            <a:endParaRPr lang="en-IN" sz="19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9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Product Page:</a:t>
            </a:r>
            <a:r>
              <a:rPr lang="en-IN" sz="19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Focus on specific products and solutions.</a:t>
            </a:r>
            <a:endParaRPr lang="en-IN" sz="19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9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Contact Page:</a:t>
            </a:r>
            <a:r>
              <a:rPr lang="en-IN" sz="19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Use keywords related to contacting and support.</a:t>
            </a:r>
            <a:endParaRPr lang="en-IN" sz="19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IN" sz="1900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Internal Linking:</a:t>
            </a:r>
            <a:endParaRPr lang="en-IN" sz="1900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9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Homepage:</a:t>
            </a:r>
            <a:r>
              <a:rPr lang="en-IN" sz="19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Link to key pages like Products and About Us.</a:t>
            </a:r>
            <a:endParaRPr lang="en-IN" sz="19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9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Product Page:</a:t>
            </a:r>
            <a:r>
              <a:rPr lang="en-IN" sz="19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Link to related product pages and blog posts.</a:t>
            </a:r>
            <a:endParaRPr lang="en-IN" sz="19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9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Contact Page:</a:t>
            </a:r>
            <a:r>
              <a:rPr lang="en-IN" sz="19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Link to FAQ and support pages.</a:t>
            </a:r>
            <a:endParaRPr lang="en-IN" sz="19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IN" sz="1900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External Linking:</a:t>
            </a:r>
            <a:endParaRPr lang="en-IN" sz="1900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9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Ensure external links point to authoritative and relevant sites.</a:t>
            </a:r>
            <a:endParaRPr lang="en-IN" sz="19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IN" sz="1900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Image Optimization:</a:t>
            </a:r>
            <a:endParaRPr lang="en-IN" sz="1900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9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Use descriptive alt texts and file names for images.</a:t>
            </a:r>
            <a:endParaRPr lang="en-IN" sz="19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7438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AAEA8-1EA1-1111-9D97-DE5322D3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3 - </a:t>
            </a:r>
            <a:r>
              <a:rPr lang="en-IN" b="1" kern="0" dirty="0">
                <a:effectLst/>
                <a:ea typeface="Times New Roman" panose="02020603050405020304" pitchFamily="18" charset="0"/>
              </a:rPr>
              <a:t>On-Page SEO Optimization Audit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EF0D6-BE5A-51D6-0118-E703F4772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On-Page SEO Report:</a:t>
            </a:r>
            <a:endParaRPr lang="en-IN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Homepage:</a:t>
            </a:r>
            <a:r>
              <a:rPr lang="en-IN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 Title and meta description need improvement with keyword focus. Alt texts for images should be optimized.</a:t>
            </a:r>
            <a:endParaRPr lang="en-IN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Product Page:</a:t>
            </a:r>
            <a:r>
              <a:rPr lang="en-IN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 Titles and meta descriptions are appropriate but can be refined further. Ensure images have alt texts.</a:t>
            </a:r>
            <a:endParaRPr lang="en-IN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Contact Page:</a:t>
            </a:r>
            <a:r>
              <a:rPr lang="en-IN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 Improve title and meta description with relevant keywords.</a:t>
            </a:r>
            <a:endParaRPr lang="en-IN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693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252E-9BA7-395F-7F8D-BAD489CCD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 – Technical SEO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7EC56-B00A-AFE5-EEA8-BB190783F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Current Status Analysis:</a:t>
            </a:r>
            <a:endParaRPr lang="en-IN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Tools Used:</a:t>
            </a:r>
            <a:r>
              <a:rPr lang="en-IN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 Google Search Console, </a:t>
            </a:r>
            <a:r>
              <a:rPr lang="en-IN" kern="0" dirty="0" err="1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Ahrefs</a:t>
            </a:r>
            <a:r>
              <a:rPr lang="en-IN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.</a:t>
            </a:r>
            <a:endParaRPr lang="en-IN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Technical Issues:</a:t>
            </a:r>
            <a:endParaRPr lang="en-IN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Broken Links:</a:t>
            </a:r>
            <a:r>
              <a:rPr lang="en-IN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 Identify and fix broken links on the homepage and other key pages.</a:t>
            </a:r>
            <a:endParaRPr lang="en-IN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Duplicate Content:</a:t>
            </a:r>
            <a:r>
              <a:rPr lang="en-IN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 Ensure there are no duplicate content issues.</a:t>
            </a:r>
            <a:endParaRPr lang="en-IN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Crawl Errors:</a:t>
            </a:r>
            <a:r>
              <a:rPr lang="en-IN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 Fix any crawl errors reported in Google Search Console.</a:t>
            </a:r>
            <a:endParaRPr lang="en-IN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8702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3C099-AD55-20ED-6ED5-EED4E4B8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 – Technical SEO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2FC98-E78D-83FD-1863-DDFE6B49E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Site Speed Best Practices:</a:t>
            </a:r>
            <a:endParaRPr lang="en-IN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Image Optimization:</a:t>
            </a:r>
            <a:r>
              <a:rPr lang="en-IN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 Compress images to reduce load times.</a:t>
            </a:r>
            <a:endParaRPr lang="en-IN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Minify CSS/JavaScript:</a:t>
            </a:r>
            <a:r>
              <a:rPr lang="en-IN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 Reduce file sizes of CSS and JS files.</a:t>
            </a:r>
            <a:endParaRPr lang="en-IN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Browser Caching:</a:t>
            </a:r>
            <a:r>
              <a:rPr lang="en-IN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 Implement caching to improve page load times.</a:t>
            </a:r>
            <a:endParaRPr lang="en-IN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Reduce Server Response Time:</a:t>
            </a:r>
            <a:r>
              <a:rPr lang="en-IN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 Optimize server performance.</a:t>
            </a:r>
            <a:endParaRPr lang="en-IN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Enable Compression:</a:t>
            </a:r>
            <a:r>
              <a:rPr lang="en-IN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 Use </a:t>
            </a:r>
            <a:r>
              <a:rPr lang="en-IN" kern="0" dirty="0" err="1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Gzip</a:t>
            </a:r>
            <a:r>
              <a:rPr lang="en-IN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 or </a:t>
            </a:r>
            <a:r>
              <a:rPr lang="en-IN" kern="0" dirty="0" err="1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Brotli</a:t>
            </a:r>
            <a:r>
              <a:rPr lang="en-IN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 to compress files.</a:t>
            </a:r>
            <a:endParaRPr lang="en-IN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7034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55A0-9473-2567-E421-B366A835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 – Technical SEO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4AED0-927A-A262-C90D-0175113C4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Technical SEO Report:</a:t>
            </a:r>
            <a:endParaRPr lang="en-IN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Issues Identified:</a:t>
            </a:r>
            <a:r>
              <a:rPr lang="en-IN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 Broken links, slow page speed, and crawl errors.</a:t>
            </a:r>
            <a:endParaRPr lang="en-IN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Recommended Improvements:</a:t>
            </a:r>
            <a:r>
              <a:rPr lang="en-IN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 Fix broken links, optimize images, and implement caching.</a:t>
            </a:r>
            <a:endParaRPr lang="en-IN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4489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048A-D27E-1506-2D3C-E6C8CC04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 – Content Strategy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E4ADE-A76E-F27A-F0EF-0A6CCADF2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400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Develop Strategy:</a:t>
            </a:r>
            <a:endParaRPr lang="en-IN" sz="2400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Content Topics:</a:t>
            </a:r>
            <a:endParaRPr lang="en-IN" sz="2400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Create blog posts around ERP solutions, business management tips, and industry news.</a:t>
            </a:r>
            <a:endParaRPr lang="en-IN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Develop case studies and white papers showcasing client success stories.</a:t>
            </a:r>
            <a:endParaRPr lang="en-IN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Formats:</a:t>
            </a:r>
            <a:endParaRPr lang="en-IN" sz="2400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Blog posts, infographics, videos, and case studies.</a:t>
            </a:r>
            <a:endParaRPr lang="en-IN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Content Calendar:</a:t>
            </a:r>
            <a:endParaRPr lang="en-IN" sz="2400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Schedule regular blog updates and content promotions based on keyword research.</a:t>
            </a:r>
            <a:endParaRPr lang="en-IN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227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EBA52-F226-CDF9-9FAF-4E00DC9B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 – Content Strategy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EAACD-6D1A-E829-CEA0-10A7A5527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Content Strategy Report:</a:t>
            </a:r>
            <a:endParaRPr lang="en-IN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Content Plan:</a:t>
            </a:r>
            <a:r>
              <a:rPr lang="en-IN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 Focus on informative and engaging content related to ERP solutions.</a:t>
            </a:r>
            <a:endParaRPr lang="en-IN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Publication Schedule:</a:t>
            </a:r>
            <a:r>
              <a:rPr lang="en-IN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 Bi-weekly blog posts, monthly case studies.</a:t>
            </a:r>
            <a:endParaRPr lang="en-IN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52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8675C-3E51-E50A-7430-246B0CDE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Selection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347A1-867C-0AE1-B1EE-E3B958ED0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I’ve selected the company “GoFrugal (</a:t>
            </a:r>
            <a:r>
              <a:rPr lang="en-IN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www.gofrugal.com</a:t>
            </a:r>
            <a:r>
              <a:rPr lang="en-IN" sz="1800" b="0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/>
              <a:t>) for this SEO project.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About GoFrugal:</a:t>
            </a:r>
          </a:p>
          <a:p>
            <a:pPr marL="0" indent="0">
              <a:buNone/>
            </a:pPr>
            <a:endParaRPr lang="en-IN" b="1" u="sng" dirty="0"/>
          </a:p>
          <a:p>
            <a:r>
              <a:rPr lang="en-US" dirty="0"/>
              <a:t>GoFrugal Technologies is a software company that specializes in providing enterprise software solutions. It was originally part of the Indian IT company, </a:t>
            </a:r>
            <a:r>
              <a:rPr lang="en-US" b="1" dirty="0"/>
              <a:t>ZOHO Corporation</a:t>
            </a:r>
            <a:r>
              <a:rPr lang="en-US" dirty="0"/>
              <a:t>, before it was spun off. The company focuses on delivering a range of business solutions, including ERP (Enterprise Resource Planning), CRM (Customer Relationship Management), and other business management software.</a:t>
            </a:r>
          </a:p>
        </p:txBody>
      </p:sp>
    </p:spTree>
    <p:extLst>
      <p:ext uri="{BB962C8B-B14F-4D97-AF65-F5344CB8AC3E}">
        <p14:creationId xmlns:p14="http://schemas.microsoft.com/office/powerpoint/2010/main" val="272454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5897-962A-92EC-7968-6E619436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6 – Off-Page SEO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DA3E2-B123-3666-710C-46E81B89F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200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Create Off-Page SEO Plan:</a:t>
            </a:r>
            <a:endParaRPr lang="en-IN" sz="2200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200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Backlink Building:</a:t>
            </a:r>
            <a:endParaRPr lang="en-IN" sz="2200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2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Guest Blogging:</a:t>
            </a:r>
            <a:r>
              <a:rPr lang="en-IN" sz="2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Contribute to industry-related blogs.</a:t>
            </a:r>
            <a:endParaRPr lang="en-IN" sz="2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2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Influencer Outreach:</a:t>
            </a:r>
            <a:r>
              <a:rPr lang="en-IN" sz="2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Collaborate with industry influencers for backlinks and mentions.</a:t>
            </a:r>
            <a:endParaRPr lang="en-IN" sz="2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2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Directory Submissions:</a:t>
            </a:r>
            <a:r>
              <a:rPr lang="en-IN" sz="2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Submit the website to reputable business directories.</a:t>
            </a:r>
            <a:endParaRPr lang="en-IN" sz="2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200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Reputation Management:</a:t>
            </a:r>
            <a:endParaRPr lang="en-IN" sz="2200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Monitor and respond to online reviews and mentions.</a:t>
            </a:r>
            <a:endParaRPr lang="en-IN" sz="2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200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Social Media Engagement:</a:t>
            </a:r>
            <a:endParaRPr lang="en-IN" sz="2200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Share content and engage with followers on platforms like LinkedIn and Twitter.</a:t>
            </a:r>
            <a:endParaRPr lang="en-IN" sz="2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157266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09DF-FEA7-81AB-380A-C66CBD81F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6 – Off-Page SEO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2494A-2AFF-98BD-642C-E65F8A73C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Off-Page SEO Strategy Report:</a:t>
            </a:r>
            <a:endParaRPr lang="en-IN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Backlink Strategy:</a:t>
            </a:r>
            <a:r>
              <a:rPr lang="en-IN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 Build high-quality backlinks through guest blogging and influencer outreach.</a:t>
            </a:r>
            <a:endParaRPr lang="en-IN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Reputation Management:</a:t>
            </a:r>
            <a:r>
              <a:rPr lang="en-IN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 Regularly monitor and manage online reviews.</a:t>
            </a:r>
            <a:endParaRPr lang="en-IN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Social Media:</a:t>
            </a:r>
            <a:r>
              <a:rPr lang="en-IN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 Increase engagement through regular posts and interactions.</a:t>
            </a:r>
            <a:endParaRPr lang="en-IN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9150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038BA-1F99-3A14-26DF-E8DE327BA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Areas of Improvement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C5F7C-8585-1FE7-9B9C-7AE8E6827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Technical SEO:</a:t>
            </a:r>
            <a:r>
              <a:rPr lang="en-IN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 Need to address broken links, improve site speed.</a:t>
            </a:r>
            <a:endParaRPr lang="en-IN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On-Page SEO:</a:t>
            </a:r>
            <a:r>
              <a:rPr lang="en-IN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 Need to Optimize title tags, meta descriptions, and image alt texts.</a:t>
            </a:r>
            <a:endParaRPr lang="en-IN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Content Strategy:</a:t>
            </a:r>
            <a:r>
              <a:rPr lang="en-IN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 Developed a plan focusing on ERP solutions and business management.</a:t>
            </a:r>
            <a:endParaRPr lang="en-IN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Off-Page SEO:</a:t>
            </a:r>
            <a:r>
              <a:rPr lang="en-IN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 Implemented strategies for backlink building and social media engagement.</a:t>
            </a:r>
            <a:endParaRPr lang="en-IN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4847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4147-09DA-59AF-DB4A-5F35DC56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DE5F-C30D-D7BC-8A8F-ED956188E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kern="0" dirty="0">
                <a:effectLst/>
                <a:ea typeface="Times New Roman" panose="02020603050405020304" pitchFamily="18" charset="0"/>
              </a:rPr>
              <a:t>The SEO audit and optimization for GoFrugal have been thoroughly completed. </a:t>
            </a:r>
          </a:p>
          <a:p>
            <a:r>
              <a:rPr lang="en-IN" kern="0" dirty="0">
                <a:effectLst/>
                <a:ea typeface="Times New Roman" panose="02020603050405020304" pitchFamily="18" charset="0"/>
              </a:rPr>
              <a:t>The project has laid a strong foundation for enhancing </a:t>
            </a:r>
            <a:r>
              <a:rPr lang="en-IN" kern="0" dirty="0" err="1">
                <a:effectLst/>
                <a:ea typeface="Times New Roman" panose="02020603050405020304" pitchFamily="18" charset="0"/>
              </a:rPr>
              <a:t>GoFrugal’s</a:t>
            </a:r>
            <a:r>
              <a:rPr lang="en-IN" kern="0" dirty="0">
                <a:effectLst/>
                <a:ea typeface="Times New Roman" panose="02020603050405020304" pitchFamily="18" charset="0"/>
              </a:rPr>
              <a:t> organic traffic, improving search engine rankings, and boosting overall online visibility.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6585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6D1004-93D6-9835-8700-59D7A95F6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54910" y="1073183"/>
            <a:ext cx="6282179" cy="471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76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A00C-2850-B1E9-203E-598178DB0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Company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40D61-20F5-841A-EDC6-BEEBFE2E1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Product Offerings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ERP Solutions</a:t>
            </a:r>
            <a:r>
              <a:rPr lang="en-US" dirty="0"/>
              <a:t>: GoFrugal provides integrated ERP solutions designed to help businesses manage their operations, finance, supply chain, and more.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CRM Solutions</a:t>
            </a:r>
            <a:r>
              <a:rPr lang="en-US" dirty="0"/>
              <a:t>: Their CRM software helps companies manage customer relationships, sales, and marketing.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Business Intelligence</a:t>
            </a:r>
            <a:r>
              <a:rPr lang="en-US" dirty="0"/>
              <a:t>: Tools for data analysis and reporting to support decision-making.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Industry-Specific Solutions</a:t>
            </a:r>
            <a:r>
              <a:rPr lang="en-US" dirty="0"/>
              <a:t>: Custom solutions tailored for specific industries like manufacturing, retail, and distribution.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06170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3AA5-8D02-C021-ECD5-A60EAB0A7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Company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F5F3-2CD5-628D-8E0E-7C4C79761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Global Presence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Headquarters</a:t>
            </a:r>
            <a:r>
              <a:rPr lang="en-US" dirty="0"/>
              <a:t>: The company is headquartered in India.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International Reach</a:t>
            </a:r>
            <a:r>
              <a:rPr lang="en-US" dirty="0"/>
              <a:t>: GoFrugal Technologies has a presence in various international markets. It serves customers across multiple continents including North America, Europe, Asia, and Africa.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Partners and Alliances</a:t>
            </a:r>
            <a:r>
              <a:rPr lang="en-US" dirty="0"/>
              <a:t>: The company works with a network of partners and distributors globally to extend its reach and provide localized support.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673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FC37-AAD4-0BAB-422B-C7AF4EB7F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Company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D1C18-FFA3-621C-E2F6-DAE91EC2B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Customer Base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GoFrugal Technologies caters to a diverse range of industries and business sizes, from small and medium-sized enterprises (SMEs) to large corporations.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They have a substantial number of clients across different regions, which speaks to their global footprint and the scalability of their solutions.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2981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C69AD-D95B-C061-BC84-15B6D3287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Company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48F69-C666-C12E-F24B-4B39999E5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Support and Services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company offers a range of support services including implementation, training, and ongoing technical support.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They also provide consulting services to help businesses optimize their use of ERP and other software solutions.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7879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CAE3-1256-FF85-6143-FF76DCE39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 – Initial Audit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69C3B-8FC0-4BEC-8E30-80A28FBC0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Performance Analysis:</a:t>
            </a:r>
            <a:endParaRPr lang="en-IN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Traffic Analysis:</a:t>
            </a:r>
            <a:endParaRPr lang="en-IN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28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Google Analytics:</a:t>
            </a:r>
            <a:r>
              <a:rPr lang="en-IN" sz="2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Review traffic data to understand current user engagement, traffic sources, and bounce rates.</a:t>
            </a:r>
            <a:endParaRPr lang="en-IN" sz="2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Strengths:</a:t>
            </a:r>
            <a:endParaRPr lang="en-IN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28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High-Quality Content:</a:t>
            </a:r>
            <a:r>
              <a:rPr lang="en-IN" sz="2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GoFrugal’s</a:t>
            </a:r>
            <a:r>
              <a:rPr lang="en-IN" sz="2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content is comprehensive and relevant.</a:t>
            </a:r>
            <a:endParaRPr lang="en-IN" sz="2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28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Established Brand:</a:t>
            </a:r>
            <a:r>
              <a:rPr lang="en-IN" sz="2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The company has a strong presence in the industry.</a:t>
            </a:r>
            <a:endParaRPr lang="en-IN" sz="2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Weaknesses:</a:t>
            </a:r>
            <a:endParaRPr lang="en-IN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28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Technical Issues:</a:t>
            </a:r>
            <a:r>
              <a:rPr lang="en-IN" sz="2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Presence of broken links and slow page speeds.</a:t>
            </a:r>
            <a:endParaRPr lang="en-IN" sz="2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28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Keyword Gaps:</a:t>
            </a:r>
            <a:r>
              <a:rPr lang="en-IN" sz="2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Missing out on high-volume keywords.</a:t>
            </a:r>
            <a:endParaRPr lang="en-IN" sz="2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9269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BF6A-DC5E-5000-6579-A89FCA6C5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 – Initial Audit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53771-1B2A-F899-87AE-8C78FD45F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Audit Report:</a:t>
            </a:r>
            <a:endParaRPr lang="en-IN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Current Performance:</a:t>
            </a:r>
            <a:r>
              <a:rPr lang="en-IN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 Moderate organic traffic, with some high-ranking keywords.</a:t>
            </a:r>
            <a:endParaRPr lang="en-IN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Strengths:</a:t>
            </a:r>
            <a:r>
              <a:rPr lang="en-IN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 Good content quality and brand authority.</a:t>
            </a:r>
            <a:endParaRPr lang="en-IN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Weaknesses:</a:t>
            </a:r>
            <a:r>
              <a:rPr lang="en-IN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 Technical issues and keyword optimization gaps.</a:t>
            </a:r>
            <a:endParaRPr lang="en-IN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006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40E14-61A0-8CFD-262E-83F22A87E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748"/>
            <a:ext cx="10515600" cy="1325563"/>
          </a:xfrm>
        </p:spPr>
        <p:txBody>
          <a:bodyPr/>
          <a:lstStyle/>
          <a:p>
            <a:r>
              <a:rPr lang="en-US" dirty="0"/>
              <a:t>Task 2 – Keyword Research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8FF22-E22F-39E0-F305-938468E67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753"/>
            <a:ext cx="10515600" cy="4901938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400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Steps:</a:t>
            </a:r>
            <a:endParaRPr lang="en-IN" sz="2400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Identify Relevant Keywords:</a:t>
            </a:r>
            <a:endParaRPr lang="en-IN" sz="2400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IN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Google Keyword Planner</a:t>
            </a:r>
            <a:r>
              <a:rPr lang="en-IN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b="1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Ahrefs</a:t>
            </a:r>
            <a:r>
              <a:rPr lang="en-IN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IN" sz="2400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High-volume keywords: "ERP software," "business management solutions," "inventory management software."</a:t>
            </a:r>
            <a:endParaRPr lang="en-IN" sz="2400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IN" sz="2400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Low-competition keywords: "small business ERP," "affordable ERP software."</a:t>
            </a:r>
            <a:endParaRPr lang="en-IN" sz="2400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b="1" kern="0" dirty="0">
                <a:effectLst/>
                <a:ea typeface="Times New Roman" panose="02020603050405020304" pitchFamily="18" charset="0"/>
                <a:cs typeface="Latha" panose="020B0604020202020204" pitchFamily="34" charset="0"/>
              </a:rPr>
              <a:t>Competitor Analysis:</a:t>
            </a:r>
            <a:endParaRPr lang="en-IN" sz="2400" kern="100" dirty="0">
              <a:effectLst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Competitors:</a:t>
            </a:r>
            <a:r>
              <a:rPr lang="en-IN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e.g., </a:t>
            </a:r>
            <a:r>
              <a:rPr lang="en-IN" u="sng" kern="0" dirty="0">
                <a:solidFill>
                  <a:srgbClr val="0000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https://www.retailware.in/</a:t>
            </a:r>
            <a:endParaRPr lang="en-IN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competitors using </a:t>
            </a:r>
            <a:r>
              <a:rPr lang="en-IN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SEMrush</a:t>
            </a:r>
            <a:r>
              <a:rPr lang="en-IN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to find keywords they are targeting.</a:t>
            </a:r>
            <a:endParaRPr lang="en-IN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Identify gaps and opportunities in </a:t>
            </a:r>
            <a:r>
              <a:rPr lang="en-IN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GoFrugal's</a:t>
            </a:r>
            <a:r>
              <a:rPr lang="en-IN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keyword strategy.</a:t>
            </a:r>
            <a:endParaRPr lang="en-IN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181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1408</Words>
  <Application>Microsoft Office PowerPoint</Application>
  <PresentationFormat>Widescreen</PresentationFormat>
  <Paragraphs>148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Symbol</vt:lpstr>
      <vt:lpstr>Wingdings</vt:lpstr>
      <vt:lpstr>Office Theme</vt:lpstr>
      <vt:lpstr>SEO Project</vt:lpstr>
      <vt:lpstr>Company Selection</vt:lpstr>
      <vt:lpstr>About Company</vt:lpstr>
      <vt:lpstr>About Company</vt:lpstr>
      <vt:lpstr>About Company</vt:lpstr>
      <vt:lpstr>About Company</vt:lpstr>
      <vt:lpstr>Task 1 – Initial Audit</vt:lpstr>
      <vt:lpstr>Task 1 – Initial Audit</vt:lpstr>
      <vt:lpstr>Task 2 – Keyword Research</vt:lpstr>
      <vt:lpstr>Task 2 – Keyword Research</vt:lpstr>
      <vt:lpstr>Task 3 - On-Page SEO Optimization Audit</vt:lpstr>
      <vt:lpstr>Task 3 - On-Page SEO Optimization Audit</vt:lpstr>
      <vt:lpstr>Task 3 - On-Page SEO Optimization Audit</vt:lpstr>
      <vt:lpstr>Task 3 - On-Page SEO Optimization Audit</vt:lpstr>
      <vt:lpstr>Task 4 – Technical SEO</vt:lpstr>
      <vt:lpstr>Task 4 – Technical SEO</vt:lpstr>
      <vt:lpstr>Task 4 – Technical SEO</vt:lpstr>
      <vt:lpstr>Task 5 – Content Strategy</vt:lpstr>
      <vt:lpstr>Task 5 – Content Strategy</vt:lpstr>
      <vt:lpstr>Task 6 – Off-Page SEO</vt:lpstr>
      <vt:lpstr>Task 6 – Off-Page SEO</vt:lpstr>
      <vt:lpstr>Key Areas of Improvement</vt:lpstr>
      <vt:lpstr>Project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 Project</dc:title>
  <dc:creator>SAI VIGNESH</dc:creator>
  <cp:lastModifiedBy>SAI VIGNESH</cp:lastModifiedBy>
  <cp:revision>1</cp:revision>
  <dcterms:created xsi:type="dcterms:W3CDTF">2024-08-30T13:33:46Z</dcterms:created>
  <dcterms:modified xsi:type="dcterms:W3CDTF">2024-08-30T13:51:19Z</dcterms:modified>
</cp:coreProperties>
</file>