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5325A-4A35-A242-4FCF-8A3467116186}" v="479" dt="2024-09-08T05:43:30.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1" d="100"/>
          <a:sy n="81" d="100"/>
        </p:scale>
        <p:origin x="52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27827-09EE-4207-947C-24FC31079A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8F6E259-4F36-4BA1-B0E5-03190FB0395B}">
      <dgm:prSet/>
      <dgm:spPr/>
      <dgm:t>
        <a:bodyPr/>
        <a:lstStyle/>
        <a:p>
          <a:pPr>
            <a:lnSpc>
              <a:spcPct val="100000"/>
            </a:lnSpc>
          </a:pPr>
          <a:r>
            <a:rPr lang="en-US" dirty="0"/>
            <a:t>Heavy Use of High-Resolution Media: Can lead to longer load times on slower connections.</a:t>
          </a:r>
        </a:p>
      </dgm:t>
    </dgm:pt>
    <dgm:pt modelId="{4244FCC3-7C4E-4800-95E8-4795F970F82D}" type="parTrans" cxnId="{FA4E4F85-B335-4101-92F2-BC171005C11F}">
      <dgm:prSet/>
      <dgm:spPr/>
      <dgm:t>
        <a:bodyPr/>
        <a:lstStyle/>
        <a:p>
          <a:endParaRPr lang="en-US"/>
        </a:p>
      </dgm:t>
    </dgm:pt>
    <dgm:pt modelId="{D44BDD10-120F-4051-942D-1924DDC6059B}" type="sibTrans" cxnId="{FA4E4F85-B335-4101-92F2-BC171005C11F}">
      <dgm:prSet/>
      <dgm:spPr/>
      <dgm:t>
        <a:bodyPr/>
        <a:lstStyle/>
        <a:p>
          <a:endParaRPr lang="en-US"/>
        </a:p>
      </dgm:t>
    </dgm:pt>
    <dgm:pt modelId="{816EECE4-4025-4313-A926-6ED3FF8A174E}">
      <dgm:prSet/>
      <dgm:spPr/>
      <dgm:t>
        <a:bodyPr/>
        <a:lstStyle/>
        <a:p>
          <a:pPr>
            <a:lnSpc>
              <a:spcPct val="100000"/>
            </a:lnSpc>
          </a:pPr>
          <a:r>
            <a:rPr lang="en-US" dirty="0"/>
            <a:t>Over-Compartmentalization of Content: Can overwhelm users with too many choices.</a:t>
          </a:r>
        </a:p>
      </dgm:t>
    </dgm:pt>
    <dgm:pt modelId="{2C711D22-91F9-4C15-ADDB-3A735A659A4C}" type="parTrans" cxnId="{4571764A-94B5-451B-9F38-65B034AAD253}">
      <dgm:prSet/>
      <dgm:spPr/>
      <dgm:t>
        <a:bodyPr/>
        <a:lstStyle/>
        <a:p>
          <a:endParaRPr lang="en-US"/>
        </a:p>
      </dgm:t>
    </dgm:pt>
    <dgm:pt modelId="{A9D491C7-F628-4191-B4A5-E6488B57B068}" type="sibTrans" cxnId="{4571764A-94B5-451B-9F38-65B034AAD253}">
      <dgm:prSet/>
      <dgm:spPr/>
      <dgm:t>
        <a:bodyPr/>
        <a:lstStyle/>
        <a:p>
          <a:endParaRPr lang="en-US"/>
        </a:p>
      </dgm:t>
    </dgm:pt>
    <dgm:pt modelId="{D6D147BE-BE42-4A15-B29E-8E7D5213F5AA}">
      <dgm:prSet/>
      <dgm:spPr/>
      <dgm:t>
        <a:bodyPr/>
        <a:lstStyle/>
        <a:p>
          <a:pPr>
            <a:lnSpc>
              <a:spcPct val="100000"/>
            </a:lnSpc>
          </a:pPr>
          <a:r>
            <a:rPr lang="en-US" dirty="0"/>
            <a:t>Complex Navigation for New Users: Might be confusing for first-time users.</a:t>
          </a:r>
        </a:p>
      </dgm:t>
    </dgm:pt>
    <dgm:pt modelId="{DBF3E350-856C-4449-B5E7-32113FAE217C}" type="parTrans" cxnId="{A017E3EF-3D49-40CC-A575-29837F5E2200}">
      <dgm:prSet/>
      <dgm:spPr/>
      <dgm:t>
        <a:bodyPr/>
        <a:lstStyle/>
        <a:p>
          <a:endParaRPr lang="en-US"/>
        </a:p>
      </dgm:t>
    </dgm:pt>
    <dgm:pt modelId="{0209D06F-B78F-4B81-9A3D-354328FDD561}" type="sibTrans" cxnId="{A017E3EF-3D49-40CC-A575-29837F5E2200}">
      <dgm:prSet/>
      <dgm:spPr/>
      <dgm:t>
        <a:bodyPr/>
        <a:lstStyle/>
        <a:p>
          <a:endParaRPr lang="en-US"/>
        </a:p>
      </dgm:t>
    </dgm:pt>
    <dgm:pt modelId="{C623D460-B06A-4523-9376-D2D7E7DBAD53}">
      <dgm:prSet/>
      <dgm:spPr/>
      <dgm:t>
        <a:bodyPr/>
        <a:lstStyle/>
        <a:p>
          <a:pPr>
            <a:lnSpc>
              <a:spcPct val="100000"/>
            </a:lnSpc>
          </a:pPr>
          <a:r>
            <a:rPr lang="en-US" dirty="0"/>
            <a:t>Limited Information Above the Fold: Could reduce engagement for users who don’t scroll.</a:t>
          </a:r>
        </a:p>
      </dgm:t>
    </dgm:pt>
    <dgm:pt modelId="{18B7A062-F467-498A-8B88-C763CCDB9163}" type="parTrans" cxnId="{9C0F1936-8B4A-442C-9A23-95425FFA51AF}">
      <dgm:prSet/>
      <dgm:spPr/>
      <dgm:t>
        <a:bodyPr/>
        <a:lstStyle/>
        <a:p>
          <a:endParaRPr lang="en-US"/>
        </a:p>
      </dgm:t>
    </dgm:pt>
    <dgm:pt modelId="{A353031C-CD55-489E-8B77-913843C0248B}" type="sibTrans" cxnId="{9C0F1936-8B4A-442C-9A23-95425FFA51AF}">
      <dgm:prSet/>
      <dgm:spPr/>
      <dgm:t>
        <a:bodyPr/>
        <a:lstStyle/>
        <a:p>
          <a:endParaRPr lang="en-US"/>
        </a:p>
      </dgm:t>
    </dgm:pt>
    <dgm:pt modelId="{8CB7D449-6661-479D-9FE0-82E7088B7D5E}">
      <dgm:prSet/>
      <dgm:spPr/>
      <dgm:t>
        <a:bodyPr/>
        <a:lstStyle/>
        <a:p>
          <a:pPr>
            <a:lnSpc>
              <a:spcPct val="100000"/>
            </a:lnSpc>
          </a:pPr>
          <a:r>
            <a:rPr lang="en-US" dirty="0"/>
            <a:t>Language-Specific Navigation: Not always intuitive.</a:t>
          </a:r>
        </a:p>
      </dgm:t>
    </dgm:pt>
    <dgm:pt modelId="{FE3B9E60-5404-4790-A599-25AC42071CA6}" type="parTrans" cxnId="{45608596-F8E4-441E-9E84-E9AF5BA0F2A8}">
      <dgm:prSet/>
      <dgm:spPr/>
      <dgm:t>
        <a:bodyPr/>
        <a:lstStyle/>
        <a:p>
          <a:endParaRPr lang="en-US"/>
        </a:p>
      </dgm:t>
    </dgm:pt>
    <dgm:pt modelId="{81C5AA37-3E71-4CDB-A978-00D7C8413F5D}" type="sibTrans" cxnId="{45608596-F8E4-441E-9E84-E9AF5BA0F2A8}">
      <dgm:prSet/>
      <dgm:spPr/>
      <dgm:t>
        <a:bodyPr/>
        <a:lstStyle/>
        <a:p>
          <a:endParaRPr lang="en-US"/>
        </a:p>
      </dgm:t>
    </dgm:pt>
    <dgm:pt modelId="{E0C2B4DA-BBA9-4676-92CB-C0930D7404CE}" type="pres">
      <dgm:prSet presAssocID="{0A427827-09EE-4207-947C-24FC31079A1F}" presName="root" presStyleCnt="0">
        <dgm:presLayoutVars>
          <dgm:dir/>
          <dgm:resizeHandles val="exact"/>
        </dgm:presLayoutVars>
      </dgm:prSet>
      <dgm:spPr/>
    </dgm:pt>
    <dgm:pt modelId="{3CD22070-4B88-4DDF-BB2C-F8DE942D2085}" type="pres">
      <dgm:prSet presAssocID="{48F6E259-4F36-4BA1-B0E5-03190FB0395B}" presName="compNode" presStyleCnt="0"/>
      <dgm:spPr/>
    </dgm:pt>
    <dgm:pt modelId="{F1108E63-9F97-465F-866D-41FDADAA6A6A}" type="pres">
      <dgm:prSet presAssocID="{48F6E259-4F36-4BA1-B0E5-03190FB0395B}" presName="bgRect" presStyleLbl="bgShp" presStyleIdx="0" presStyleCnt="5"/>
      <dgm:spPr/>
    </dgm:pt>
    <dgm:pt modelId="{EC57FB51-56B3-4424-A62B-3B9518BB59D1}" type="pres">
      <dgm:prSet presAssocID="{48F6E259-4F36-4BA1-B0E5-03190FB039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299709F-655B-479D-ADF7-8E3CE10D6515}" type="pres">
      <dgm:prSet presAssocID="{48F6E259-4F36-4BA1-B0E5-03190FB0395B}" presName="spaceRect" presStyleCnt="0"/>
      <dgm:spPr/>
    </dgm:pt>
    <dgm:pt modelId="{BE6E5FDD-83E6-4FC1-9AB7-1EBFF28DC1EE}" type="pres">
      <dgm:prSet presAssocID="{48F6E259-4F36-4BA1-B0E5-03190FB0395B}" presName="parTx" presStyleLbl="revTx" presStyleIdx="0" presStyleCnt="5">
        <dgm:presLayoutVars>
          <dgm:chMax val="0"/>
          <dgm:chPref val="0"/>
        </dgm:presLayoutVars>
      </dgm:prSet>
      <dgm:spPr/>
    </dgm:pt>
    <dgm:pt modelId="{D12E0C80-2E98-4062-AB79-43A1981AC35A}" type="pres">
      <dgm:prSet presAssocID="{D44BDD10-120F-4051-942D-1924DDC6059B}" presName="sibTrans" presStyleCnt="0"/>
      <dgm:spPr/>
    </dgm:pt>
    <dgm:pt modelId="{DF6057C9-7490-4585-916C-1F7A31B61B34}" type="pres">
      <dgm:prSet presAssocID="{816EECE4-4025-4313-A926-6ED3FF8A174E}" presName="compNode" presStyleCnt="0"/>
      <dgm:spPr/>
    </dgm:pt>
    <dgm:pt modelId="{387E75ED-8D81-4522-A3DC-7983223D2BD9}" type="pres">
      <dgm:prSet presAssocID="{816EECE4-4025-4313-A926-6ED3FF8A174E}" presName="bgRect" presStyleLbl="bgShp" presStyleIdx="1" presStyleCnt="5"/>
      <dgm:spPr/>
    </dgm:pt>
    <dgm:pt modelId="{15901A8F-7F45-4E4F-9313-FAE55C3FC3F9}" type="pres">
      <dgm:prSet presAssocID="{816EECE4-4025-4313-A926-6ED3FF8A174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8F6A7BFF-7863-4241-BEC6-F244C6F23F83}" type="pres">
      <dgm:prSet presAssocID="{816EECE4-4025-4313-A926-6ED3FF8A174E}" presName="spaceRect" presStyleCnt="0"/>
      <dgm:spPr/>
    </dgm:pt>
    <dgm:pt modelId="{C772A62B-CAF9-4DB9-BD72-A3DCF3919239}" type="pres">
      <dgm:prSet presAssocID="{816EECE4-4025-4313-A926-6ED3FF8A174E}" presName="parTx" presStyleLbl="revTx" presStyleIdx="1" presStyleCnt="5">
        <dgm:presLayoutVars>
          <dgm:chMax val="0"/>
          <dgm:chPref val="0"/>
        </dgm:presLayoutVars>
      </dgm:prSet>
      <dgm:spPr/>
    </dgm:pt>
    <dgm:pt modelId="{E86A13DE-EDFE-4867-A32B-3FA93D034B06}" type="pres">
      <dgm:prSet presAssocID="{A9D491C7-F628-4191-B4A5-E6488B57B068}" presName="sibTrans" presStyleCnt="0"/>
      <dgm:spPr/>
    </dgm:pt>
    <dgm:pt modelId="{A1C9D437-F30F-4D0E-9DE6-188A665A9ED0}" type="pres">
      <dgm:prSet presAssocID="{D6D147BE-BE42-4A15-B29E-8E7D5213F5AA}" presName="compNode" presStyleCnt="0"/>
      <dgm:spPr/>
    </dgm:pt>
    <dgm:pt modelId="{BE7EAF5B-30FE-47A5-A333-0EFD4F259086}" type="pres">
      <dgm:prSet presAssocID="{D6D147BE-BE42-4A15-B29E-8E7D5213F5AA}" presName="bgRect" presStyleLbl="bgShp" presStyleIdx="2" presStyleCnt="5"/>
      <dgm:spPr/>
    </dgm:pt>
    <dgm:pt modelId="{C0EC105F-C2F9-4715-B38C-6C6653B0C4C6}" type="pres">
      <dgm:prSet presAssocID="{D6D147BE-BE42-4A15-B29E-8E7D5213F5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42C6810C-CB14-4AE1-AE97-D0A9A6B09E77}" type="pres">
      <dgm:prSet presAssocID="{D6D147BE-BE42-4A15-B29E-8E7D5213F5AA}" presName="spaceRect" presStyleCnt="0"/>
      <dgm:spPr/>
    </dgm:pt>
    <dgm:pt modelId="{508C60E3-7DA3-4169-94DB-10436BFBFCC0}" type="pres">
      <dgm:prSet presAssocID="{D6D147BE-BE42-4A15-B29E-8E7D5213F5AA}" presName="parTx" presStyleLbl="revTx" presStyleIdx="2" presStyleCnt="5">
        <dgm:presLayoutVars>
          <dgm:chMax val="0"/>
          <dgm:chPref val="0"/>
        </dgm:presLayoutVars>
      </dgm:prSet>
      <dgm:spPr/>
    </dgm:pt>
    <dgm:pt modelId="{443C0B41-A34A-48C6-81B6-91854710C766}" type="pres">
      <dgm:prSet presAssocID="{0209D06F-B78F-4B81-9A3D-354328FDD561}" presName="sibTrans" presStyleCnt="0"/>
      <dgm:spPr/>
    </dgm:pt>
    <dgm:pt modelId="{0BD56B4A-F492-4034-A4EB-1F96FE5064D1}" type="pres">
      <dgm:prSet presAssocID="{C623D460-B06A-4523-9376-D2D7E7DBAD53}" presName="compNode" presStyleCnt="0"/>
      <dgm:spPr/>
    </dgm:pt>
    <dgm:pt modelId="{4ABF3471-0964-4610-8A52-3241C928D217}" type="pres">
      <dgm:prSet presAssocID="{C623D460-B06A-4523-9376-D2D7E7DBAD53}" presName="bgRect" presStyleLbl="bgShp" presStyleIdx="3" presStyleCnt="5"/>
      <dgm:spPr/>
    </dgm:pt>
    <dgm:pt modelId="{C4AF7B71-A2F0-4706-A4A3-CC62F6E40ABB}" type="pres">
      <dgm:prSet presAssocID="{C623D460-B06A-4523-9376-D2D7E7DBAD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8949304F-E570-4FC3-BEE4-9C617CA07058}" type="pres">
      <dgm:prSet presAssocID="{C623D460-B06A-4523-9376-D2D7E7DBAD53}" presName="spaceRect" presStyleCnt="0"/>
      <dgm:spPr/>
    </dgm:pt>
    <dgm:pt modelId="{A1059DAC-6027-445D-B157-B555E137BE28}" type="pres">
      <dgm:prSet presAssocID="{C623D460-B06A-4523-9376-D2D7E7DBAD53}" presName="parTx" presStyleLbl="revTx" presStyleIdx="3" presStyleCnt="5">
        <dgm:presLayoutVars>
          <dgm:chMax val="0"/>
          <dgm:chPref val="0"/>
        </dgm:presLayoutVars>
      </dgm:prSet>
      <dgm:spPr/>
    </dgm:pt>
    <dgm:pt modelId="{8DF2C662-8B6F-4411-BF32-5F46F1FE694B}" type="pres">
      <dgm:prSet presAssocID="{A353031C-CD55-489E-8B77-913843C0248B}" presName="sibTrans" presStyleCnt="0"/>
      <dgm:spPr/>
    </dgm:pt>
    <dgm:pt modelId="{B2FE3E1E-ABA4-4296-BF43-454DD4F87FC2}" type="pres">
      <dgm:prSet presAssocID="{8CB7D449-6661-479D-9FE0-82E7088B7D5E}" presName="compNode" presStyleCnt="0"/>
      <dgm:spPr/>
    </dgm:pt>
    <dgm:pt modelId="{EDD34A9E-CBF6-46E0-903C-EBC4BC468B7B}" type="pres">
      <dgm:prSet presAssocID="{8CB7D449-6661-479D-9FE0-82E7088B7D5E}" presName="bgRect" presStyleLbl="bgShp" presStyleIdx="4" presStyleCnt="5"/>
      <dgm:spPr/>
    </dgm:pt>
    <dgm:pt modelId="{EAF883F9-C2B1-4148-B66D-779CDA53B201}" type="pres">
      <dgm:prSet presAssocID="{8CB7D449-6661-479D-9FE0-82E7088B7D5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compass"/>
        </a:ext>
      </dgm:extLst>
    </dgm:pt>
    <dgm:pt modelId="{72475EB1-0A25-408B-A961-7D85780E2D7E}" type="pres">
      <dgm:prSet presAssocID="{8CB7D449-6661-479D-9FE0-82E7088B7D5E}" presName="spaceRect" presStyleCnt="0"/>
      <dgm:spPr/>
    </dgm:pt>
    <dgm:pt modelId="{3B0E85B2-DE35-49BD-9CD4-2F9339BB3AD8}" type="pres">
      <dgm:prSet presAssocID="{8CB7D449-6661-479D-9FE0-82E7088B7D5E}" presName="parTx" presStyleLbl="revTx" presStyleIdx="4" presStyleCnt="5">
        <dgm:presLayoutVars>
          <dgm:chMax val="0"/>
          <dgm:chPref val="0"/>
        </dgm:presLayoutVars>
      </dgm:prSet>
      <dgm:spPr/>
    </dgm:pt>
  </dgm:ptLst>
  <dgm:cxnLst>
    <dgm:cxn modelId="{1FFC4021-A596-4487-B8CA-9602957DA4CE}" type="presOf" srcId="{48F6E259-4F36-4BA1-B0E5-03190FB0395B}" destId="{BE6E5FDD-83E6-4FC1-9AB7-1EBFF28DC1EE}" srcOrd="0" destOrd="0" presId="urn:microsoft.com/office/officeart/2018/2/layout/IconVerticalSolidList"/>
    <dgm:cxn modelId="{0842CB22-6473-4565-8483-1B5129EFD3E9}" type="presOf" srcId="{C623D460-B06A-4523-9376-D2D7E7DBAD53}" destId="{A1059DAC-6027-445D-B157-B555E137BE28}" srcOrd="0" destOrd="0" presId="urn:microsoft.com/office/officeart/2018/2/layout/IconVerticalSolidList"/>
    <dgm:cxn modelId="{9C0F1936-8B4A-442C-9A23-95425FFA51AF}" srcId="{0A427827-09EE-4207-947C-24FC31079A1F}" destId="{C623D460-B06A-4523-9376-D2D7E7DBAD53}" srcOrd="3" destOrd="0" parTransId="{18B7A062-F467-498A-8B88-C763CCDB9163}" sibTransId="{A353031C-CD55-489E-8B77-913843C0248B}"/>
    <dgm:cxn modelId="{576DBB67-2A7E-4ABE-B25A-71112FF4509A}" type="presOf" srcId="{816EECE4-4025-4313-A926-6ED3FF8A174E}" destId="{C772A62B-CAF9-4DB9-BD72-A3DCF3919239}" srcOrd="0" destOrd="0" presId="urn:microsoft.com/office/officeart/2018/2/layout/IconVerticalSolidList"/>
    <dgm:cxn modelId="{4571764A-94B5-451B-9F38-65B034AAD253}" srcId="{0A427827-09EE-4207-947C-24FC31079A1F}" destId="{816EECE4-4025-4313-A926-6ED3FF8A174E}" srcOrd="1" destOrd="0" parTransId="{2C711D22-91F9-4C15-ADDB-3A735A659A4C}" sibTransId="{A9D491C7-F628-4191-B4A5-E6488B57B068}"/>
    <dgm:cxn modelId="{FA4E4F85-B335-4101-92F2-BC171005C11F}" srcId="{0A427827-09EE-4207-947C-24FC31079A1F}" destId="{48F6E259-4F36-4BA1-B0E5-03190FB0395B}" srcOrd="0" destOrd="0" parTransId="{4244FCC3-7C4E-4800-95E8-4795F970F82D}" sibTransId="{D44BDD10-120F-4051-942D-1924DDC6059B}"/>
    <dgm:cxn modelId="{07BB8891-6170-4101-B13F-2FB142866C61}" type="presOf" srcId="{D6D147BE-BE42-4A15-B29E-8E7D5213F5AA}" destId="{508C60E3-7DA3-4169-94DB-10436BFBFCC0}" srcOrd="0" destOrd="0" presId="urn:microsoft.com/office/officeart/2018/2/layout/IconVerticalSolidList"/>
    <dgm:cxn modelId="{45608596-F8E4-441E-9E84-E9AF5BA0F2A8}" srcId="{0A427827-09EE-4207-947C-24FC31079A1F}" destId="{8CB7D449-6661-479D-9FE0-82E7088B7D5E}" srcOrd="4" destOrd="0" parTransId="{FE3B9E60-5404-4790-A599-25AC42071CA6}" sibTransId="{81C5AA37-3E71-4CDB-A978-00D7C8413F5D}"/>
    <dgm:cxn modelId="{860D39A2-F93D-4355-96FE-E3D32678B8E2}" type="presOf" srcId="{8CB7D449-6661-479D-9FE0-82E7088B7D5E}" destId="{3B0E85B2-DE35-49BD-9CD4-2F9339BB3AD8}" srcOrd="0" destOrd="0" presId="urn:microsoft.com/office/officeart/2018/2/layout/IconVerticalSolidList"/>
    <dgm:cxn modelId="{1918ACD2-26A4-46C9-A689-867F28F5F830}" type="presOf" srcId="{0A427827-09EE-4207-947C-24FC31079A1F}" destId="{E0C2B4DA-BBA9-4676-92CB-C0930D7404CE}" srcOrd="0" destOrd="0" presId="urn:microsoft.com/office/officeart/2018/2/layout/IconVerticalSolidList"/>
    <dgm:cxn modelId="{A017E3EF-3D49-40CC-A575-29837F5E2200}" srcId="{0A427827-09EE-4207-947C-24FC31079A1F}" destId="{D6D147BE-BE42-4A15-B29E-8E7D5213F5AA}" srcOrd="2" destOrd="0" parTransId="{DBF3E350-856C-4449-B5E7-32113FAE217C}" sibTransId="{0209D06F-B78F-4B81-9A3D-354328FDD561}"/>
    <dgm:cxn modelId="{4DBCCD6E-0783-4F22-81EC-8F00FD9B592F}" type="presParOf" srcId="{E0C2B4DA-BBA9-4676-92CB-C0930D7404CE}" destId="{3CD22070-4B88-4DDF-BB2C-F8DE942D2085}" srcOrd="0" destOrd="0" presId="urn:microsoft.com/office/officeart/2018/2/layout/IconVerticalSolidList"/>
    <dgm:cxn modelId="{19418D99-309F-4DD1-B937-5CC30F2B6B8D}" type="presParOf" srcId="{3CD22070-4B88-4DDF-BB2C-F8DE942D2085}" destId="{F1108E63-9F97-465F-866D-41FDADAA6A6A}" srcOrd="0" destOrd="0" presId="urn:microsoft.com/office/officeart/2018/2/layout/IconVerticalSolidList"/>
    <dgm:cxn modelId="{C35CF6C9-7E75-4247-892B-03777029B914}" type="presParOf" srcId="{3CD22070-4B88-4DDF-BB2C-F8DE942D2085}" destId="{EC57FB51-56B3-4424-A62B-3B9518BB59D1}" srcOrd="1" destOrd="0" presId="urn:microsoft.com/office/officeart/2018/2/layout/IconVerticalSolidList"/>
    <dgm:cxn modelId="{42BF086D-FB2C-4A9C-A33D-61EEE28FF0AA}" type="presParOf" srcId="{3CD22070-4B88-4DDF-BB2C-F8DE942D2085}" destId="{0299709F-655B-479D-ADF7-8E3CE10D6515}" srcOrd="2" destOrd="0" presId="urn:microsoft.com/office/officeart/2018/2/layout/IconVerticalSolidList"/>
    <dgm:cxn modelId="{5F9D4B22-07F2-49A5-946D-B22D242448A8}" type="presParOf" srcId="{3CD22070-4B88-4DDF-BB2C-F8DE942D2085}" destId="{BE6E5FDD-83E6-4FC1-9AB7-1EBFF28DC1EE}" srcOrd="3" destOrd="0" presId="urn:microsoft.com/office/officeart/2018/2/layout/IconVerticalSolidList"/>
    <dgm:cxn modelId="{DB94B698-5941-47F9-BCAE-B95F9C12FC9B}" type="presParOf" srcId="{E0C2B4DA-BBA9-4676-92CB-C0930D7404CE}" destId="{D12E0C80-2E98-4062-AB79-43A1981AC35A}" srcOrd="1" destOrd="0" presId="urn:microsoft.com/office/officeart/2018/2/layout/IconVerticalSolidList"/>
    <dgm:cxn modelId="{26B16634-91C7-4FBA-819E-52E5E7AD0D7E}" type="presParOf" srcId="{E0C2B4DA-BBA9-4676-92CB-C0930D7404CE}" destId="{DF6057C9-7490-4585-916C-1F7A31B61B34}" srcOrd="2" destOrd="0" presId="urn:microsoft.com/office/officeart/2018/2/layout/IconVerticalSolidList"/>
    <dgm:cxn modelId="{A01489E1-B871-457D-BBFC-0681AEC1A26F}" type="presParOf" srcId="{DF6057C9-7490-4585-916C-1F7A31B61B34}" destId="{387E75ED-8D81-4522-A3DC-7983223D2BD9}" srcOrd="0" destOrd="0" presId="urn:microsoft.com/office/officeart/2018/2/layout/IconVerticalSolidList"/>
    <dgm:cxn modelId="{3A800865-696D-459A-B171-C0D3934D39DA}" type="presParOf" srcId="{DF6057C9-7490-4585-916C-1F7A31B61B34}" destId="{15901A8F-7F45-4E4F-9313-FAE55C3FC3F9}" srcOrd="1" destOrd="0" presId="urn:microsoft.com/office/officeart/2018/2/layout/IconVerticalSolidList"/>
    <dgm:cxn modelId="{34C4AE6F-A05A-410A-9502-838B79F97E7B}" type="presParOf" srcId="{DF6057C9-7490-4585-916C-1F7A31B61B34}" destId="{8F6A7BFF-7863-4241-BEC6-F244C6F23F83}" srcOrd="2" destOrd="0" presId="urn:microsoft.com/office/officeart/2018/2/layout/IconVerticalSolidList"/>
    <dgm:cxn modelId="{A44B2898-98A7-4298-9F6E-16A92F78E4E8}" type="presParOf" srcId="{DF6057C9-7490-4585-916C-1F7A31B61B34}" destId="{C772A62B-CAF9-4DB9-BD72-A3DCF3919239}" srcOrd="3" destOrd="0" presId="urn:microsoft.com/office/officeart/2018/2/layout/IconVerticalSolidList"/>
    <dgm:cxn modelId="{A06987B2-ABF7-46C8-AF8A-FE41CD226BFB}" type="presParOf" srcId="{E0C2B4DA-BBA9-4676-92CB-C0930D7404CE}" destId="{E86A13DE-EDFE-4867-A32B-3FA93D034B06}" srcOrd="3" destOrd="0" presId="urn:microsoft.com/office/officeart/2018/2/layout/IconVerticalSolidList"/>
    <dgm:cxn modelId="{68AF9FD0-DA6E-4C49-BE8E-53E21B161D1E}" type="presParOf" srcId="{E0C2B4DA-BBA9-4676-92CB-C0930D7404CE}" destId="{A1C9D437-F30F-4D0E-9DE6-188A665A9ED0}" srcOrd="4" destOrd="0" presId="urn:microsoft.com/office/officeart/2018/2/layout/IconVerticalSolidList"/>
    <dgm:cxn modelId="{346F44B1-3348-4EE8-B482-E1B117533677}" type="presParOf" srcId="{A1C9D437-F30F-4D0E-9DE6-188A665A9ED0}" destId="{BE7EAF5B-30FE-47A5-A333-0EFD4F259086}" srcOrd="0" destOrd="0" presId="urn:microsoft.com/office/officeart/2018/2/layout/IconVerticalSolidList"/>
    <dgm:cxn modelId="{A1DF7EB8-DA11-4535-8D28-6CBD7E8126CF}" type="presParOf" srcId="{A1C9D437-F30F-4D0E-9DE6-188A665A9ED0}" destId="{C0EC105F-C2F9-4715-B38C-6C6653B0C4C6}" srcOrd="1" destOrd="0" presId="urn:microsoft.com/office/officeart/2018/2/layout/IconVerticalSolidList"/>
    <dgm:cxn modelId="{E63419C6-3770-4338-84D9-64E65262CD84}" type="presParOf" srcId="{A1C9D437-F30F-4D0E-9DE6-188A665A9ED0}" destId="{42C6810C-CB14-4AE1-AE97-D0A9A6B09E77}" srcOrd="2" destOrd="0" presId="urn:microsoft.com/office/officeart/2018/2/layout/IconVerticalSolidList"/>
    <dgm:cxn modelId="{70ADE8E3-A4F4-4234-ADAA-0D70E2D6CBB5}" type="presParOf" srcId="{A1C9D437-F30F-4D0E-9DE6-188A665A9ED0}" destId="{508C60E3-7DA3-4169-94DB-10436BFBFCC0}" srcOrd="3" destOrd="0" presId="urn:microsoft.com/office/officeart/2018/2/layout/IconVerticalSolidList"/>
    <dgm:cxn modelId="{E8BFB336-913B-48F9-B415-6ECA4C06BF2F}" type="presParOf" srcId="{E0C2B4DA-BBA9-4676-92CB-C0930D7404CE}" destId="{443C0B41-A34A-48C6-81B6-91854710C766}" srcOrd="5" destOrd="0" presId="urn:microsoft.com/office/officeart/2018/2/layout/IconVerticalSolidList"/>
    <dgm:cxn modelId="{D723F82D-C0C6-4AF5-AE34-106DCA75DCA8}" type="presParOf" srcId="{E0C2B4DA-BBA9-4676-92CB-C0930D7404CE}" destId="{0BD56B4A-F492-4034-A4EB-1F96FE5064D1}" srcOrd="6" destOrd="0" presId="urn:microsoft.com/office/officeart/2018/2/layout/IconVerticalSolidList"/>
    <dgm:cxn modelId="{DBA43DA4-903F-46C0-A037-D98024570D4C}" type="presParOf" srcId="{0BD56B4A-F492-4034-A4EB-1F96FE5064D1}" destId="{4ABF3471-0964-4610-8A52-3241C928D217}" srcOrd="0" destOrd="0" presId="urn:microsoft.com/office/officeart/2018/2/layout/IconVerticalSolidList"/>
    <dgm:cxn modelId="{9401E60A-E390-4A4C-9968-D31AC2F313BF}" type="presParOf" srcId="{0BD56B4A-F492-4034-A4EB-1F96FE5064D1}" destId="{C4AF7B71-A2F0-4706-A4A3-CC62F6E40ABB}" srcOrd="1" destOrd="0" presId="urn:microsoft.com/office/officeart/2018/2/layout/IconVerticalSolidList"/>
    <dgm:cxn modelId="{7397DD38-9FC0-4ED1-B2C8-547D733D290C}" type="presParOf" srcId="{0BD56B4A-F492-4034-A4EB-1F96FE5064D1}" destId="{8949304F-E570-4FC3-BEE4-9C617CA07058}" srcOrd="2" destOrd="0" presId="urn:microsoft.com/office/officeart/2018/2/layout/IconVerticalSolidList"/>
    <dgm:cxn modelId="{A253B8C5-FF04-4842-9C9D-51565773E04C}" type="presParOf" srcId="{0BD56B4A-F492-4034-A4EB-1F96FE5064D1}" destId="{A1059DAC-6027-445D-B157-B555E137BE28}" srcOrd="3" destOrd="0" presId="urn:microsoft.com/office/officeart/2018/2/layout/IconVerticalSolidList"/>
    <dgm:cxn modelId="{2A2DA130-4070-4E42-A79E-00F52E2B3BF2}" type="presParOf" srcId="{E0C2B4DA-BBA9-4676-92CB-C0930D7404CE}" destId="{8DF2C662-8B6F-4411-BF32-5F46F1FE694B}" srcOrd="7" destOrd="0" presId="urn:microsoft.com/office/officeart/2018/2/layout/IconVerticalSolidList"/>
    <dgm:cxn modelId="{7CDDF7D6-9EBE-4612-BBFB-39FF67C7B1D2}" type="presParOf" srcId="{E0C2B4DA-BBA9-4676-92CB-C0930D7404CE}" destId="{B2FE3E1E-ABA4-4296-BF43-454DD4F87FC2}" srcOrd="8" destOrd="0" presId="urn:microsoft.com/office/officeart/2018/2/layout/IconVerticalSolidList"/>
    <dgm:cxn modelId="{29D056C5-A753-4A71-B945-BFB0AEEBC8DB}" type="presParOf" srcId="{B2FE3E1E-ABA4-4296-BF43-454DD4F87FC2}" destId="{EDD34A9E-CBF6-46E0-903C-EBC4BC468B7B}" srcOrd="0" destOrd="0" presId="urn:microsoft.com/office/officeart/2018/2/layout/IconVerticalSolidList"/>
    <dgm:cxn modelId="{ACDC1175-BB2F-426B-AE06-B3031CB876E1}" type="presParOf" srcId="{B2FE3E1E-ABA4-4296-BF43-454DD4F87FC2}" destId="{EAF883F9-C2B1-4148-B66D-779CDA53B201}" srcOrd="1" destOrd="0" presId="urn:microsoft.com/office/officeart/2018/2/layout/IconVerticalSolidList"/>
    <dgm:cxn modelId="{C0CCCBE7-7583-47FE-B1F5-984AB91FDE78}" type="presParOf" srcId="{B2FE3E1E-ABA4-4296-BF43-454DD4F87FC2}" destId="{72475EB1-0A25-408B-A961-7D85780E2D7E}" srcOrd="2" destOrd="0" presId="urn:microsoft.com/office/officeart/2018/2/layout/IconVerticalSolidList"/>
    <dgm:cxn modelId="{A0DAAC4B-4F57-47CE-9891-048EFFD4AD60}" type="presParOf" srcId="{B2FE3E1E-ABA4-4296-BF43-454DD4F87FC2}" destId="{3B0E85B2-DE35-49BD-9CD4-2F9339BB3A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B62F1-9735-4360-B370-94DBEE41258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7FC6B11-F724-4A46-B3C0-591621E1D976}">
      <dgm:prSet/>
      <dgm:spPr/>
      <dgm:t>
        <a:bodyPr/>
        <a:lstStyle/>
        <a:p>
          <a:r>
            <a:rPr lang="en-US"/>
            <a:t>Optimize</a:t>
          </a:r>
        </a:p>
      </dgm:t>
    </dgm:pt>
    <dgm:pt modelId="{E5478749-0C9D-4F4B-9227-25AA695A3FBD}" type="parTrans" cxnId="{75926484-5F68-42DD-892B-4CB33F2E0D05}">
      <dgm:prSet/>
      <dgm:spPr/>
      <dgm:t>
        <a:bodyPr/>
        <a:lstStyle/>
        <a:p>
          <a:endParaRPr lang="en-US"/>
        </a:p>
      </dgm:t>
    </dgm:pt>
    <dgm:pt modelId="{B9E0D4D2-8742-462C-A16F-C390901A7018}" type="sibTrans" cxnId="{75926484-5F68-42DD-892B-4CB33F2E0D05}">
      <dgm:prSet/>
      <dgm:spPr/>
      <dgm:t>
        <a:bodyPr/>
        <a:lstStyle/>
        <a:p>
          <a:endParaRPr lang="en-US"/>
        </a:p>
      </dgm:t>
    </dgm:pt>
    <dgm:pt modelId="{37675D95-3E20-4D40-BCD5-39A3E00E00C0}">
      <dgm:prSet/>
      <dgm:spPr/>
      <dgm:t>
        <a:bodyPr/>
        <a:lstStyle/>
        <a:p>
          <a:r>
            <a:rPr lang="en-US"/>
            <a:t>Optimize Media for Faster Loading: Use more efficient media compression for non-retina displays to reduce load times on slow connections.</a:t>
          </a:r>
        </a:p>
      </dgm:t>
    </dgm:pt>
    <dgm:pt modelId="{17ED9ED8-43FD-46DE-AD69-474100A0B469}" type="parTrans" cxnId="{69AD0F3A-CECE-43EF-BD7A-E97C39821700}">
      <dgm:prSet/>
      <dgm:spPr/>
      <dgm:t>
        <a:bodyPr/>
        <a:lstStyle/>
        <a:p>
          <a:endParaRPr lang="en-US"/>
        </a:p>
      </dgm:t>
    </dgm:pt>
    <dgm:pt modelId="{43296FBE-48A7-4B4C-A77C-E790A526659C}" type="sibTrans" cxnId="{69AD0F3A-CECE-43EF-BD7A-E97C39821700}">
      <dgm:prSet/>
      <dgm:spPr/>
      <dgm:t>
        <a:bodyPr/>
        <a:lstStyle/>
        <a:p>
          <a:endParaRPr lang="en-US"/>
        </a:p>
      </dgm:t>
    </dgm:pt>
    <dgm:pt modelId="{3B3D654C-91CA-4118-9C3E-17409339C18F}">
      <dgm:prSet/>
      <dgm:spPr/>
      <dgm:t>
        <a:bodyPr/>
        <a:lstStyle/>
        <a:p>
          <a:r>
            <a:rPr lang="en-US"/>
            <a:t>Simplify</a:t>
          </a:r>
        </a:p>
      </dgm:t>
    </dgm:pt>
    <dgm:pt modelId="{E88580F4-5B57-4C78-9E4B-BDCBC2657091}" type="parTrans" cxnId="{070835DD-1A5F-4899-825D-987BAB5FC7A9}">
      <dgm:prSet/>
      <dgm:spPr/>
      <dgm:t>
        <a:bodyPr/>
        <a:lstStyle/>
        <a:p>
          <a:endParaRPr lang="en-US"/>
        </a:p>
      </dgm:t>
    </dgm:pt>
    <dgm:pt modelId="{E3EDE9D5-9C41-4B12-867C-753AF3CC706A}" type="sibTrans" cxnId="{070835DD-1A5F-4899-825D-987BAB5FC7A9}">
      <dgm:prSet/>
      <dgm:spPr/>
      <dgm:t>
        <a:bodyPr/>
        <a:lstStyle/>
        <a:p>
          <a:endParaRPr lang="en-US"/>
        </a:p>
      </dgm:t>
    </dgm:pt>
    <dgm:pt modelId="{C655DCAA-029F-4D4A-BC9F-F1BC4BD2C26B}">
      <dgm:prSet/>
      <dgm:spPr/>
      <dgm:t>
        <a:bodyPr/>
        <a:lstStyle/>
        <a:p>
          <a:r>
            <a:rPr lang="en-US"/>
            <a:t>Simplify Content Presentation: Reduce the number of sections to streamline content and improve user navigation.</a:t>
          </a:r>
        </a:p>
      </dgm:t>
    </dgm:pt>
    <dgm:pt modelId="{0A85DA20-A4D3-451A-AE2F-A43D6D53DE04}" type="parTrans" cxnId="{14DF6F89-C8D4-4BA6-974E-B507D2062CC2}">
      <dgm:prSet/>
      <dgm:spPr/>
      <dgm:t>
        <a:bodyPr/>
        <a:lstStyle/>
        <a:p>
          <a:endParaRPr lang="en-US"/>
        </a:p>
      </dgm:t>
    </dgm:pt>
    <dgm:pt modelId="{5DB17815-CCB5-4268-AAA4-1C44E990D3F5}" type="sibTrans" cxnId="{14DF6F89-C8D4-4BA6-974E-B507D2062CC2}">
      <dgm:prSet/>
      <dgm:spPr/>
      <dgm:t>
        <a:bodyPr/>
        <a:lstStyle/>
        <a:p>
          <a:endParaRPr lang="en-US"/>
        </a:p>
      </dgm:t>
    </dgm:pt>
    <dgm:pt modelId="{27BDF002-664B-43AF-80BD-654C2A09F6B7}">
      <dgm:prSet/>
      <dgm:spPr/>
      <dgm:t>
        <a:bodyPr/>
        <a:lstStyle/>
        <a:p>
          <a:r>
            <a:rPr lang="en-US"/>
            <a:t>Enhance</a:t>
          </a:r>
        </a:p>
      </dgm:t>
    </dgm:pt>
    <dgm:pt modelId="{2AD294D0-904F-461A-A768-A062D9753F88}" type="parTrans" cxnId="{A46E72B3-A009-428D-9379-F582F7035E1B}">
      <dgm:prSet/>
      <dgm:spPr/>
      <dgm:t>
        <a:bodyPr/>
        <a:lstStyle/>
        <a:p>
          <a:endParaRPr lang="en-US"/>
        </a:p>
      </dgm:t>
    </dgm:pt>
    <dgm:pt modelId="{F0237FDB-8FCB-44B8-BCB8-92FE34BC76D1}" type="sibTrans" cxnId="{A46E72B3-A009-428D-9379-F582F7035E1B}">
      <dgm:prSet/>
      <dgm:spPr/>
      <dgm:t>
        <a:bodyPr/>
        <a:lstStyle/>
        <a:p>
          <a:endParaRPr lang="en-US"/>
        </a:p>
      </dgm:t>
    </dgm:pt>
    <dgm:pt modelId="{C5B1F6A5-7C75-4C33-B8CC-5B21E88B3F3A}">
      <dgm:prSet/>
      <dgm:spPr/>
      <dgm:t>
        <a:bodyPr/>
        <a:lstStyle/>
        <a:p>
          <a:r>
            <a:rPr lang="en-US"/>
            <a:t>Enhance Navigation Usability: Simplify the navigation bar with clearer paths to popular products and services, especially for new users.</a:t>
          </a:r>
        </a:p>
      </dgm:t>
    </dgm:pt>
    <dgm:pt modelId="{7486BB4E-2A26-4542-80DC-7FA7B708D2C8}" type="parTrans" cxnId="{91FCF0A3-1FAA-4FE8-BA43-095346B0510B}">
      <dgm:prSet/>
      <dgm:spPr/>
      <dgm:t>
        <a:bodyPr/>
        <a:lstStyle/>
        <a:p>
          <a:endParaRPr lang="en-US"/>
        </a:p>
      </dgm:t>
    </dgm:pt>
    <dgm:pt modelId="{18C05CE4-59D2-41D2-8D65-0679DA316B96}" type="sibTrans" cxnId="{91FCF0A3-1FAA-4FE8-BA43-095346B0510B}">
      <dgm:prSet/>
      <dgm:spPr/>
      <dgm:t>
        <a:bodyPr/>
        <a:lstStyle/>
        <a:p>
          <a:endParaRPr lang="en-US"/>
        </a:p>
      </dgm:t>
    </dgm:pt>
    <dgm:pt modelId="{FB319844-5995-4611-912D-A9E0458F8C02}">
      <dgm:prSet/>
      <dgm:spPr/>
      <dgm:t>
        <a:bodyPr/>
        <a:lstStyle/>
        <a:p>
          <a:r>
            <a:rPr lang="en-US"/>
            <a:t>Prioritize</a:t>
          </a:r>
        </a:p>
      </dgm:t>
    </dgm:pt>
    <dgm:pt modelId="{DA6F746E-1E8B-4CF7-8DCB-0E8B787086D4}" type="parTrans" cxnId="{413B5806-47B7-4652-BF97-A6E6495CB3D9}">
      <dgm:prSet/>
      <dgm:spPr/>
      <dgm:t>
        <a:bodyPr/>
        <a:lstStyle/>
        <a:p>
          <a:endParaRPr lang="en-US"/>
        </a:p>
      </dgm:t>
    </dgm:pt>
    <dgm:pt modelId="{3E94685C-DE02-4702-B32A-9F0FC5391877}" type="sibTrans" cxnId="{413B5806-47B7-4652-BF97-A6E6495CB3D9}">
      <dgm:prSet/>
      <dgm:spPr/>
      <dgm:t>
        <a:bodyPr/>
        <a:lstStyle/>
        <a:p>
          <a:endParaRPr lang="en-US"/>
        </a:p>
      </dgm:t>
    </dgm:pt>
    <dgm:pt modelId="{04F2ED55-9D0D-45CF-A4C5-4A60F51452AF}">
      <dgm:prSet/>
      <dgm:spPr/>
      <dgm:t>
        <a:bodyPr/>
        <a:lstStyle/>
        <a:p>
          <a:r>
            <a:rPr lang="en-US"/>
            <a:t>Prioritize Key Information Above the Fold: Ensure critical information and calls to action are visible immediately.</a:t>
          </a:r>
        </a:p>
      </dgm:t>
    </dgm:pt>
    <dgm:pt modelId="{A60C44A4-24A2-4882-860F-BEDA384ED16B}" type="parTrans" cxnId="{C9E5931F-0636-44D1-AED6-4007214EE44F}">
      <dgm:prSet/>
      <dgm:spPr/>
      <dgm:t>
        <a:bodyPr/>
        <a:lstStyle/>
        <a:p>
          <a:endParaRPr lang="en-US"/>
        </a:p>
      </dgm:t>
    </dgm:pt>
    <dgm:pt modelId="{F9E197B6-D13C-47B7-84D0-CB9F8151AC5F}" type="sibTrans" cxnId="{C9E5931F-0636-44D1-AED6-4007214EE44F}">
      <dgm:prSet/>
      <dgm:spPr/>
      <dgm:t>
        <a:bodyPr/>
        <a:lstStyle/>
        <a:p>
          <a:endParaRPr lang="en-US"/>
        </a:p>
      </dgm:t>
    </dgm:pt>
    <dgm:pt modelId="{83CA58AA-A20F-4524-8890-923D88BFEEA5}">
      <dgm:prSet/>
      <dgm:spPr/>
      <dgm:t>
        <a:bodyPr/>
        <a:lstStyle/>
        <a:p>
          <a:r>
            <a:rPr lang="en-US"/>
            <a:t>Improve</a:t>
          </a:r>
        </a:p>
      </dgm:t>
    </dgm:pt>
    <dgm:pt modelId="{B0D49145-C2C6-436B-BA4E-B93501E9E7A7}" type="parTrans" cxnId="{6895CFF2-03F0-4AAD-B334-70B44515774F}">
      <dgm:prSet/>
      <dgm:spPr/>
      <dgm:t>
        <a:bodyPr/>
        <a:lstStyle/>
        <a:p>
          <a:endParaRPr lang="en-US"/>
        </a:p>
      </dgm:t>
    </dgm:pt>
    <dgm:pt modelId="{54D747BC-427F-4B52-9680-79AD45A3699A}" type="sibTrans" cxnId="{6895CFF2-03F0-4AAD-B334-70B44515774F}">
      <dgm:prSet/>
      <dgm:spPr/>
      <dgm:t>
        <a:bodyPr/>
        <a:lstStyle/>
        <a:p>
          <a:endParaRPr lang="en-US"/>
        </a:p>
      </dgm:t>
    </dgm:pt>
    <dgm:pt modelId="{B9063EFE-79D3-49E7-8C14-4D07DBE92FE2}">
      <dgm:prSet/>
      <dgm:spPr/>
      <dgm:t>
        <a:bodyPr/>
        <a:lstStyle/>
        <a:p>
          <a:r>
            <a:rPr lang="en-US"/>
            <a:t>Improve Language Switch Accessibility: Make the language switcher more prominent for easier access by international users.</a:t>
          </a:r>
        </a:p>
      </dgm:t>
    </dgm:pt>
    <dgm:pt modelId="{3075838A-53A5-4320-83E7-80A6F2BAAA27}" type="parTrans" cxnId="{26F8AA99-5A67-49A1-B012-E4E7481D6153}">
      <dgm:prSet/>
      <dgm:spPr/>
      <dgm:t>
        <a:bodyPr/>
        <a:lstStyle/>
        <a:p>
          <a:endParaRPr lang="en-US"/>
        </a:p>
      </dgm:t>
    </dgm:pt>
    <dgm:pt modelId="{82CFC40F-73B7-4657-ADF7-FF29AB4DA845}" type="sibTrans" cxnId="{26F8AA99-5A67-49A1-B012-E4E7481D6153}">
      <dgm:prSet/>
      <dgm:spPr/>
      <dgm:t>
        <a:bodyPr/>
        <a:lstStyle/>
        <a:p>
          <a:endParaRPr lang="en-US"/>
        </a:p>
      </dgm:t>
    </dgm:pt>
    <dgm:pt modelId="{B34B9516-8F0D-4A20-9EDD-92BF0B8B0AC6}" type="pres">
      <dgm:prSet presAssocID="{71BB62F1-9735-4360-B370-94DBEE41258C}" presName="linear" presStyleCnt="0">
        <dgm:presLayoutVars>
          <dgm:animLvl val="lvl"/>
          <dgm:resizeHandles val="exact"/>
        </dgm:presLayoutVars>
      </dgm:prSet>
      <dgm:spPr/>
    </dgm:pt>
    <dgm:pt modelId="{796FDE90-7968-4A73-805C-9433614B815F}" type="pres">
      <dgm:prSet presAssocID="{87FC6B11-F724-4A46-B3C0-591621E1D976}" presName="parentText" presStyleLbl="node1" presStyleIdx="0" presStyleCnt="5">
        <dgm:presLayoutVars>
          <dgm:chMax val="0"/>
          <dgm:bulletEnabled val="1"/>
        </dgm:presLayoutVars>
      </dgm:prSet>
      <dgm:spPr/>
    </dgm:pt>
    <dgm:pt modelId="{0047CF3B-7D3D-47BF-ADD2-9F3D726E5BBD}" type="pres">
      <dgm:prSet presAssocID="{87FC6B11-F724-4A46-B3C0-591621E1D976}" presName="childText" presStyleLbl="revTx" presStyleIdx="0" presStyleCnt="5">
        <dgm:presLayoutVars>
          <dgm:bulletEnabled val="1"/>
        </dgm:presLayoutVars>
      </dgm:prSet>
      <dgm:spPr/>
    </dgm:pt>
    <dgm:pt modelId="{0ECCDE7B-DDB5-4AD9-80D2-164B9DB7F340}" type="pres">
      <dgm:prSet presAssocID="{3B3D654C-91CA-4118-9C3E-17409339C18F}" presName="parentText" presStyleLbl="node1" presStyleIdx="1" presStyleCnt="5">
        <dgm:presLayoutVars>
          <dgm:chMax val="0"/>
          <dgm:bulletEnabled val="1"/>
        </dgm:presLayoutVars>
      </dgm:prSet>
      <dgm:spPr/>
    </dgm:pt>
    <dgm:pt modelId="{AE50FFC7-A527-42AE-83D4-E0D2B374C901}" type="pres">
      <dgm:prSet presAssocID="{3B3D654C-91CA-4118-9C3E-17409339C18F}" presName="childText" presStyleLbl="revTx" presStyleIdx="1" presStyleCnt="5">
        <dgm:presLayoutVars>
          <dgm:bulletEnabled val="1"/>
        </dgm:presLayoutVars>
      </dgm:prSet>
      <dgm:spPr/>
    </dgm:pt>
    <dgm:pt modelId="{80B3ABFE-4CD3-4C78-A830-52459F1E323D}" type="pres">
      <dgm:prSet presAssocID="{27BDF002-664B-43AF-80BD-654C2A09F6B7}" presName="parentText" presStyleLbl="node1" presStyleIdx="2" presStyleCnt="5">
        <dgm:presLayoutVars>
          <dgm:chMax val="0"/>
          <dgm:bulletEnabled val="1"/>
        </dgm:presLayoutVars>
      </dgm:prSet>
      <dgm:spPr/>
    </dgm:pt>
    <dgm:pt modelId="{4F267A4E-5294-4153-AAF9-0AE1BF6C0873}" type="pres">
      <dgm:prSet presAssocID="{27BDF002-664B-43AF-80BD-654C2A09F6B7}" presName="childText" presStyleLbl="revTx" presStyleIdx="2" presStyleCnt="5">
        <dgm:presLayoutVars>
          <dgm:bulletEnabled val="1"/>
        </dgm:presLayoutVars>
      </dgm:prSet>
      <dgm:spPr/>
    </dgm:pt>
    <dgm:pt modelId="{225D6A8F-6F20-4BC2-854F-F05BF99A8D20}" type="pres">
      <dgm:prSet presAssocID="{FB319844-5995-4611-912D-A9E0458F8C02}" presName="parentText" presStyleLbl="node1" presStyleIdx="3" presStyleCnt="5">
        <dgm:presLayoutVars>
          <dgm:chMax val="0"/>
          <dgm:bulletEnabled val="1"/>
        </dgm:presLayoutVars>
      </dgm:prSet>
      <dgm:spPr/>
    </dgm:pt>
    <dgm:pt modelId="{6E820B01-CB8E-46DD-80BA-A73EA5778B15}" type="pres">
      <dgm:prSet presAssocID="{FB319844-5995-4611-912D-A9E0458F8C02}" presName="childText" presStyleLbl="revTx" presStyleIdx="3" presStyleCnt="5">
        <dgm:presLayoutVars>
          <dgm:bulletEnabled val="1"/>
        </dgm:presLayoutVars>
      </dgm:prSet>
      <dgm:spPr/>
    </dgm:pt>
    <dgm:pt modelId="{1C775452-DFD0-4B11-B4A9-6B86AAE7374A}" type="pres">
      <dgm:prSet presAssocID="{83CA58AA-A20F-4524-8890-923D88BFEEA5}" presName="parentText" presStyleLbl="node1" presStyleIdx="4" presStyleCnt="5">
        <dgm:presLayoutVars>
          <dgm:chMax val="0"/>
          <dgm:bulletEnabled val="1"/>
        </dgm:presLayoutVars>
      </dgm:prSet>
      <dgm:spPr/>
    </dgm:pt>
    <dgm:pt modelId="{42E25E02-2A4A-459F-92F7-C36C0ACF8890}" type="pres">
      <dgm:prSet presAssocID="{83CA58AA-A20F-4524-8890-923D88BFEEA5}" presName="childText" presStyleLbl="revTx" presStyleIdx="4" presStyleCnt="5">
        <dgm:presLayoutVars>
          <dgm:bulletEnabled val="1"/>
        </dgm:presLayoutVars>
      </dgm:prSet>
      <dgm:spPr/>
    </dgm:pt>
  </dgm:ptLst>
  <dgm:cxnLst>
    <dgm:cxn modelId="{413B5806-47B7-4652-BF97-A6E6495CB3D9}" srcId="{71BB62F1-9735-4360-B370-94DBEE41258C}" destId="{FB319844-5995-4611-912D-A9E0458F8C02}" srcOrd="3" destOrd="0" parTransId="{DA6F746E-1E8B-4CF7-8DCB-0E8B787086D4}" sibTransId="{3E94685C-DE02-4702-B32A-9F0FC5391877}"/>
    <dgm:cxn modelId="{D2CD7D17-7EF0-4A31-9232-C353D2099ADA}" type="presOf" srcId="{C5B1F6A5-7C75-4C33-B8CC-5B21E88B3F3A}" destId="{4F267A4E-5294-4153-AAF9-0AE1BF6C0873}" srcOrd="0" destOrd="0" presId="urn:microsoft.com/office/officeart/2005/8/layout/vList2"/>
    <dgm:cxn modelId="{C9E5931F-0636-44D1-AED6-4007214EE44F}" srcId="{FB319844-5995-4611-912D-A9E0458F8C02}" destId="{04F2ED55-9D0D-45CF-A4C5-4A60F51452AF}" srcOrd="0" destOrd="0" parTransId="{A60C44A4-24A2-4882-860F-BEDA384ED16B}" sibTransId="{F9E197B6-D13C-47B7-84D0-CB9F8151AC5F}"/>
    <dgm:cxn modelId="{0B20B022-9A6B-4D97-9509-B58A8F286CF5}" type="presOf" srcId="{27BDF002-664B-43AF-80BD-654C2A09F6B7}" destId="{80B3ABFE-4CD3-4C78-A830-52459F1E323D}" srcOrd="0" destOrd="0" presId="urn:microsoft.com/office/officeart/2005/8/layout/vList2"/>
    <dgm:cxn modelId="{70661338-42DC-46E9-B2E2-77B8DDEB6FCF}" type="presOf" srcId="{04F2ED55-9D0D-45CF-A4C5-4A60F51452AF}" destId="{6E820B01-CB8E-46DD-80BA-A73EA5778B15}" srcOrd="0" destOrd="0" presId="urn:microsoft.com/office/officeart/2005/8/layout/vList2"/>
    <dgm:cxn modelId="{69AD0F3A-CECE-43EF-BD7A-E97C39821700}" srcId="{87FC6B11-F724-4A46-B3C0-591621E1D976}" destId="{37675D95-3E20-4D40-BCD5-39A3E00E00C0}" srcOrd="0" destOrd="0" parTransId="{17ED9ED8-43FD-46DE-AD69-474100A0B469}" sibTransId="{43296FBE-48A7-4B4C-A77C-E790A526659C}"/>
    <dgm:cxn modelId="{F59D333B-1889-4A83-8AF2-CCB70C459856}" type="presOf" srcId="{83CA58AA-A20F-4524-8890-923D88BFEEA5}" destId="{1C775452-DFD0-4B11-B4A9-6B86AAE7374A}" srcOrd="0" destOrd="0" presId="urn:microsoft.com/office/officeart/2005/8/layout/vList2"/>
    <dgm:cxn modelId="{8A143A48-7DC2-4D52-8DC7-D8E6ED22E42A}" type="presOf" srcId="{37675D95-3E20-4D40-BCD5-39A3E00E00C0}" destId="{0047CF3B-7D3D-47BF-ADD2-9F3D726E5BBD}" srcOrd="0" destOrd="0" presId="urn:microsoft.com/office/officeart/2005/8/layout/vList2"/>
    <dgm:cxn modelId="{ED816F54-C612-4958-AD22-78231AF0B063}" type="presOf" srcId="{87FC6B11-F724-4A46-B3C0-591621E1D976}" destId="{796FDE90-7968-4A73-805C-9433614B815F}" srcOrd="0" destOrd="0" presId="urn:microsoft.com/office/officeart/2005/8/layout/vList2"/>
    <dgm:cxn modelId="{B79F2E7A-83AB-4F30-8BF7-77F6F08D3D18}" type="presOf" srcId="{3B3D654C-91CA-4118-9C3E-17409339C18F}" destId="{0ECCDE7B-DDB5-4AD9-80D2-164B9DB7F340}" srcOrd="0" destOrd="0" presId="urn:microsoft.com/office/officeart/2005/8/layout/vList2"/>
    <dgm:cxn modelId="{1056987C-BB75-4922-BA53-81329ED6395A}" type="presOf" srcId="{B9063EFE-79D3-49E7-8C14-4D07DBE92FE2}" destId="{42E25E02-2A4A-459F-92F7-C36C0ACF8890}" srcOrd="0" destOrd="0" presId="urn:microsoft.com/office/officeart/2005/8/layout/vList2"/>
    <dgm:cxn modelId="{75926484-5F68-42DD-892B-4CB33F2E0D05}" srcId="{71BB62F1-9735-4360-B370-94DBEE41258C}" destId="{87FC6B11-F724-4A46-B3C0-591621E1D976}" srcOrd="0" destOrd="0" parTransId="{E5478749-0C9D-4F4B-9227-25AA695A3FBD}" sibTransId="{B9E0D4D2-8742-462C-A16F-C390901A7018}"/>
    <dgm:cxn modelId="{14DF6F89-C8D4-4BA6-974E-B507D2062CC2}" srcId="{3B3D654C-91CA-4118-9C3E-17409339C18F}" destId="{C655DCAA-029F-4D4A-BC9F-F1BC4BD2C26B}" srcOrd="0" destOrd="0" parTransId="{0A85DA20-A4D3-451A-AE2F-A43D6D53DE04}" sibTransId="{5DB17815-CCB5-4268-AAA4-1C44E990D3F5}"/>
    <dgm:cxn modelId="{C03F7D96-A574-4474-B69F-E29D4CAF3DFE}" type="presOf" srcId="{FB319844-5995-4611-912D-A9E0458F8C02}" destId="{225D6A8F-6F20-4BC2-854F-F05BF99A8D20}" srcOrd="0" destOrd="0" presId="urn:microsoft.com/office/officeart/2005/8/layout/vList2"/>
    <dgm:cxn modelId="{26F8AA99-5A67-49A1-B012-E4E7481D6153}" srcId="{83CA58AA-A20F-4524-8890-923D88BFEEA5}" destId="{B9063EFE-79D3-49E7-8C14-4D07DBE92FE2}" srcOrd="0" destOrd="0" parTransId="{3075838A-53A5-4320-83E7-80A6F2BAAA27}" sibTransId="{82CFC40F-73B7-4657-ADF7-FF29AB4DA845}"/>
    <dgm:cxn modelId="{91FCF0A3-1FAA-4FE8-BA43-095346B0510B}" srcId="{27BDF002-664B-43AF-80BD-654C2A09F6B7}" destId="{C5B1F6A5-7C75-4C33-B8CC-5B21E88B3F3A}" srcOrd="0" destOrd="0" parTransId="{7486BB4E-2A26-4542-80DC-7FA7B708D2C8}" sibTransId="{18C05CE4-59D2-41D2-8D65-0679DA316B96}"/>
    <dgm:cxn modelId="{A46E72B3-A009-428D-9379-F582F7035E1B}" srcId="{71BB62F1-9735-4360-B370-94DBEE41258C}" destId="{27BDF002-664B-43AF-80BD-654C2A09F6B7}" srcOrd="2" destOrd="0" parTransId="{2AD294D0-904F-461A-A768-A062D9753F88}" sibTransId="{F0237FDB-8FCB-44B8-BCB8-92FE34BC76D1}"/>
    <dgm:cxn modelId="{201404CB-29C9-495B-A5A5-8FFD1B3564D5}" type="presOf" srcId="{C655DCAA-029F-4D4A-BC9F-F1BC4BD2C26B}" destId="{AE50FFC7-A527-42AE-83D4-E0D2B374C901}" srcOrd="0" destOrd="0" presId="urn:microsoft.com/office/officeart/2005/8/layout/vList2"/>
    <dgm:cxn modelId="{F801E4D4-2FE0-44EB-9264-C03E06425B0A}" type="presOf" srcId="{71BB62F1-9735-4360-B370-94DBEE41258C}" destId="{B34B9516-8F0D-4A20-9EDD-92BF0B8B0AC6}" srcOrd="0" destOrd="0" presId="urn:microsoft.com/office/officeart/2005/8/layout/vList2"/>
    <dgm:cxn modelId="{070835DD-1A5F-4899-825D-987BAB5FC7A9}" srcId="{71BB62F1-9735-4360-B370-94DBEE41258C}" destId="{3B3D654C-91CA-4118-9C3E-17409339C18F}" srcOrd="1" destOrd="0" parTransId="{E88580F4-5B57-4C78-9E4B-BDCBC2657091}" sibTransId="{E3EDE9D5-9C41-4B12-867C-753AF3CC706A}"/>
    <dgm:cxn modelId="{6895CFF2-03F0-4AAD-B334-70B44515774F}" srcId="{71BB62F1-9735-4360-B370-94DBEE41258C}" destId="{83CA58AA-A20F-4524-8890-923D88BFEEA5}" srcOrd="4" destOrd="0" parTransId="{B0D49145-C2C6-436B-BA4E-B93501E9E7A7}" sibTransId="{54D747BC-427F-4B52-9680-79AD45A3699A}"/>
    <dgm:cxn modelId="{E4079810-BD97-4DE7-AA75-0D877828869B}" type="presParOf" srcId="{B34B9516-8F0D-4A20-9EDD-92BF0B8B0AC6}" destId="{796FDE90-7968-4A73-805C-9433614B815F}" srcOrd="0" destOrd="0" presId="urn:microsoft.com/office/officeart/2005/8/layout/vList2"/>
    <dgm:cxn modelId="{D6F66630-9169-40B5-B86E-B7DC3496BE91}" type="presParOf" srcId="{B34B9516-8F0D-4A20-9EDD-92BF0B8B0AC6}" destId="{0047CF3B-7D3D-47BF-ADD2-9F3D726E5BBD}" srcOrd="1" destOrd="0" presId="urn:microsoft.com/office/officeart/2005/8/layout/vList2"/>
    <dgm:cxn modelId="{D4590A0E-040D-47FD-A98D-141E15B567C9}" type="presParOf" srcId="{B34B9516-8F0D-4A20-9EDD-92BF0B8B0AC6}" destId="{0ECCDE7B-DDB5-4AD9-80D2-164B9DB7F340}" srcOrd="2" destOrd="0" presId="urn:microsoft.com/office/officeart/2005/8/layout/vList2"/>
    <dgm:cxn modelId="{F2819348-6FB6-4C95-BFF7-E1D4AC98D463}" type="presParOf" srcId="{B34B9516-8F0D-4A20-9EDD-92BF0B8B0AC6}" destId="{AE50FFC7-A527-42AE-83D4-E0D2B374C901}" srcOrd="3" destOrd="0" presId="urn:microsoft.com/office/officeart/2005/8/layout/vList2"/>
    <dgm:cxn modelId="{EEF61468-83A0-45C1-A100-10C292E0CCBE}" type="presParOf" srcId="{B34B9516-8F0D-4A20-9EDD-92BF0B8B0AC6}" destId="{80B3ABFE-4CD3-4C78-A830-52459F1E323D}" srcOrd="4" destOrd="0" presId="urn:microsoft.com/office/officeart/2005/8/layout/vList2"/>
    <dgm:cxn modelId="{20DDA743-6AB6-4649-A960-D945CCC4DCF2}" type="presParOf" srcId="{B34B9516-8F0D-4A20-9EDD-92BF0B8B0AC6}" destId="{4F267A4E-5294-4153-AAF9-0AE1BF6C0873}" srcOrd="5" destOrd="0" presId="urn:microsoft.com/office/officeart/2005/8/layout/vList2"/>
    <dgm:cxn modelId="{73FCA3C2-6B77-4D8E-98B6-4C63ED1D37F5}" type="presParOf" srcId="{B34B9516-8F0D-4A20-9EDD-92BF0B8B0AC6}" destId="{225D6A8F-6F20-4BC2-854F-F05BF99A8D20}" srcOrd="6" destOrd="0" presId="urn:microsoft.com/office/officeart/2005/8/layout/vList2"/>
    <dgm:cxn modelId="{6A649DD6-AE76-4DF3-99DC-1BF6294F003D}" type="presParOf" srcId="{B34B9516-8F0D-4A20-9EDD-92BF0B8B0AC6}" destId="{6E820B01-CB8E-46DD-80BA-A73EA5778B15}" srcOrd="7" destOrd="0" presId="urn:microsoft.com/office/officeart/2005/8/layout/vList2"/>
    <dgm:cxn modelId="{6FB0BCDC-649F-465C-BF0A-03F4B76D3CDC}" type="presParOf" srcId="{B34B9516-8F0D-4A20-9EDD-92BF0B8B0AC6}" destId="{1C775452-DFD0-4B11-B4A9-6B86AAE7374A}" srcOrd="8" destOrd="0" presId="urn:microsoft.com/office/officeart/2005/8/layout/vList2"/>
    <dgm:cxn modelId="{5F6226EE-F3F5-4420-9B23-354A634DF2AE}" type="presParOf" srcId="{B34B9516-8F0D-4A20-9EDD-92BF0B8B0AC6}" destId="{42E25E02-2A4A-459F-92F7-C36C0ACF889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08E63-9F97-465F-866D-41FDADAA6A6A}">
      <dsp:nvSpPr>
        <dsp:cNvPr id="0" name=""/>
        <dsp:cNvSpPr/>
      </dsp:nvSpPr>
      <dsp:spPr>
        <a:xfrm>
          <a:off x="0" y="4592"/>
          <a:ext cx="6301601" cy="9782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7FB51-56B3-4424-A62B-3B9518BB59D1}">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6E5FDD-83E6-4FC1-9AB7-1EBFF28DC1EE}">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US" sz="1900" kern="1200" dirty="0"/>
            <a:t>Heavy Use of High-Resolution Media: Can lead to longer load times on slower connections.</a:t>
          </a:r>
        </a:p>
      </dsp:txBody>
      <dsp:txXfrm>
        <a:off x="1129902" y="4592"/>
        <a:ext cx="5171698" cy="978270"/>
      </dsp:txXfrm>
    </dsp:sp>
    <dsp:sp modelId="{387E75ED-8D81-4522-A3DC-7983223D2BD9}">
      <dsp:nvSpPr>
        <dsp:cNvPr id="0" name=""/>
        <dsp:cNvSpPr/>
      </dsp:nvSpPr>
      <dsp:spPr>
        <a:xfrm>
          <a:off x="0" y="1227431"/>
          <a:ext cx="6301601" cy="9782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01A8F-7F45-4E4F-9313-FAE55C3FC3F9}">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2A62B-CAF9-4DB9-BD72-A3DCF3919239}">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US" sz="1900" kern="1200" dirty="0"/>
            <a:t>Over-Compartmentalization of Content: Can overwhelm users with too many choices.</a:t>
          </a:r>
        </a:p>
      </dsp:txBody>
      <dsp:txXfrm>
        <a:off x="1129902" y="1227431"/>
        <a:ext cx="5171698" cy="978270"/>
      </dsp:txXfrm>
    </dsp:sp>
    <dsp:sp modelId="{BE7EAF5B-30FE-47A5-A333-0EFD4F259086}">
      <dsp:nvSpPr>
        <dsp:cNvPr id="0" name=""/>
        <dsp:cNvSpPr/>
      </dsp:nvSpPr>
      <dsp:spPr>
        <a:xfrm>
          <a:off x="0" y="2450269"/>
          <a:ext cx="6301601" cy="9782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C105F-C2F9-4715-B38C-6C6653B0C4C6}">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8C60E3-7DA3-4169-94DB-10436BFBFCC0}">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US" sz="1900" kern="1200" dirty="0"/>
            <a:t>Complex Navigation for New Users: Might be confusing for first-time users.</a:t>
          </a:r>
        </a:p>
      </dsp:txBody>
      <dsp:txXfrm>
        <a:off x="1129902" y="2450269"/>
        <a:ext cx="5171698" cy="978270"/>
      </dsp:txXfrm>
    </dsp:sp>
    <dsp:sp modelId="{4ABF3471-0964-4610-8A52-3241C928D217}">
      <dsp:nvSpPr>
        <dsp:cNvPr id="0" name=""/>
        <dsp:cNvSpPr/>
      </dsp:nvSpPr>
      <dsp:spPr>
        <a:xfrm>
          <a:off x="0" y="3673107"/>
          <a:ext cx="6301601" cy="9782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F7B71-A2F0-4706-A4A3-CC62F6E40ABB}">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059DAC-6027-445D-B157-B555E137BE28}">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US" sz="1900" kern="1200" dirty="0"/>
            <a:t>Limited Information Above the Fold: Could reduce engagement for users who don’t scroll.</a:t>
          </a:r>
        </a:p>
      </dsp:txBody>
      <dsp:txXfrm>
        <a:off x="1129902" y="3673107"/>
        <a:ext cx="5171698" cy="978270"/>
      </dsp:txXfrm>
    </dsp:sp>
    <dsp:sp modelId="{EDD34A9E-CBF6-46E0-903C-EBC4BC468B7B}">
      <dsp:nvSpPr>
        <dsp:cNvPr id="0" name=""/>
        <dsp:cNvSpPr/>
      </dsp:nvSpPr>
      <dsp:spPr>
        <a:xfrm>
          <a:off x="0" y="4895945"/>
          <a:ext cx="6301601" cy="97827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883F9-C2B1-4148-B66D-779CDA53B201}">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0E85B2-DE35-49BD-9CD4-2F9339BB3AD8}">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US" sz="1900" kern="1200" dirty="0"/>
            <a:t>Language-Specific Navigation: Not always intuitive.</a:t>
          </a:r>
        </a:p>
      </dsp:txBody>
      <dsp:txXfrm>
        <a:off x="1129902" y="4895945"/>
        <a:ext cx="5171698" cy="978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FDE90-7968-4A73-805C-9433614B815F}">
      <dsp:nvSpPr>
        <dsp:cNvPr id="0" name=""/>
        <dsp:cNvSpPr/>
      </dsp:nvSpPr>
      <dsp:spPr>
        <a:xfrm>
          <a:off x="0" y="72952"/>
          <a:ext cx="6253721" cy="46683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Optimize</a:t>
          </a:r>
        </a:p>
      </dsp:txBody>
      <dsp:txXfrm>
        <a:off x="22789" y="95741"/>
        <a:ext cx="6208143" cy="421252"/>
      </dsp:txXfrm>
    </dsp:sp>
    <dsp:sp modelId="{0047CF3B-7D3D-47BF-ADD2-9F3D726E5BBD}">
      <dsp:nvSpPr>
        <dsp:cNvPr id="0" name=""/>
        <dsp:cNvSpPr/>
      </dsp:nvSpPr>
      <dsp:spPr>
        <a:xfrm>
          <a:off x="0" y="539782"/>
          <a:ext cx="6253721"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Optimize Media for Faster Loading: Use more efficient media compression for non-retina displays to reduce load times on slow connections.</a:t>
          </a:r>
        </a:p>
      </dsp:txBody>
      <dsp:txXfrm>
        <a:off x="0" y="539782"/>
        <a:ext cx="6253721" cy="688274"/>
      </dsp:txXfrm>
    </dsp:sp>
    <dsp:sp modelId="{0ECCDE7B-DDB5-4AD9-80D2-164B9DB7F340}">
      <dsp:nvSpPr>
        <dsp:cNvPr id="0" name=""/>
        <dsp:cNvSpPr/>
      </dsp:nvSpPr>
      <dsp:spPr>
        <a:xfrm>
          <a:off x="0" y="1228057"/>
          <a:ext cx="6253721" cy="46683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Simplify</a:t>
          </a:r>
        </a:p>
      </dsp:txBody>
      <dsp:txXfrm>
        <a:off x="22789" y="1250846"/>
        <a:ext cx="6208143" cy="421252"/>
      </dsp:txXfrm>
    </dsp:sp>
    <dsp:sp modelId="{AE50FFC7-A527-42AE-83D4-E0D2B374C901}">
      <dsp:nvSpPr>
        <dsp:cNvPr id="0" name=""/>
        <dsp:cNvSpPr/>
      </dsp:nvSpPr>
      <dsp:spPr>
        <a:xfrm>
          <a:off x="0" y="1694887"/>
          <a:ext cx="6253721"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Simplify Content Presentation: Reduce the number of sections to streamline content and improve user navigation.</a:t>
          </a:r>
        </a:p>
      </dsp:txBody>
      <dsp:txXfrm>
        <a:off x="0" y="1694887"/>
        <a:ext cx="6253721" cy="471960"/>
      </dsp:txXfrm>
    </dsp:sp>
    <dsp:sp modelId="{80B3ABFE-4CD3-4C78-A830-52459F1E323D}">
      <dsp:nvSpPr>
        <dsp:cNvPr id="0" name=""/>
        <dsp:cNvSpPr/>
      </dsp:nvSpPr>
      <dsp:spPr>
        <a:xfrm>
          <a:off x="0" y="2166847"/>
          <a:ext cx="6253721" cy="46683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Enhance</a:t>
          </a:r>
        </a:p>
      </dsp:txBody>
      <dsp:txXfrm>
        <a:off x="22789" y="2189636"/>
        <a:ext cx="6208143" cy="421252"/>
      </dsp:txXfrm>
    </dsp:sp>
    <dsp:sp modelId="{4F267A4E-5294-4153-AAF9-0AE1BF6C0873}">
      <dsp:nvSpPr>
        <dsp:cNvPr id="0" name=""/>
        <dsp:cNvSpPr/>
      </dsp:nvSpPr>
      <dsp:spPr>
        <a:xfrm>
          <a:off x="0" y="2633677"/>
          <a:ext cx="6253721"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Enhance Navigation Usability: Simplify the navigation bar with clearer paths to popular products and services, especially for new users.</a:t>
          </a:r>
        </a:p>
      </dsp:txBody>
      <dsp:txXfrm>
        <a:off x="0" y="2633677"/>
        <a:ext cx="6253721" cy="471960"/>
      </dsp:txXfrm>
    </dsp:sp>
    <dsp:sp modelId="{225D6A8F-6F20-4BC2-854F-F05BF99A8D20}">
      <dsp:nvSpPr>
        <dsp:cNvPr id="0" name=""/>
        <dsp:cNvSpPr/>
      </dsp:nvSpPr>
      <dsp:spPr>
        <a:xfrm>
          <a:off x="0" y="3105637"/>
          <a:ext cx="6253721" cy="46683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Prioritize</a:t>
          </a:r>
        </a:p>
      </dsp:txBody>
      <dsp:txXfrm>
        <a:off x="22789" y="3128426"/>
        <a:ext cx="6208143" cy="421252"/>
      </dsp:txXfrm>
    </dsp:sp>
    <dsp:sp modelId="{6E820B01-CB8E-46DD-80BA-A73EA5778B15}">
      <dsp:nvSpPr>
        <dsp:cNvPr id="0" name=""/>
        <dsp:cNvSpPr/>
      </dsp:nvSpPr>
      <dsp:spPr>
        <a:xfrm>
          <a:off x="0" y="3572467"/>
          <a:ext cx="6253721"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Prioritize Key Information Above the Fold: Ensure critical information and calls to action are visible immediately.</a:t>
          </a:r>
        </a:p>
      </dsp:txBody>
      <dsp:txXfrm>
        <a:off x="0" y="3572467"/>
        <a:ext cx="6253721" cy="471960"/>
      </dsp:txXfrm>
    </dsp:sp>
    <dsp:sp modelId="{1C775452-DFD0-4B11-B4A9-6B86AAE7374A}">
      <dsp:nvSpPr>
        <dsp:cNvPr id="0" name=""/>
        <dsp:cNvSpPr/>
      </dsp:nvSpPr>
      <dsp:spPr>
        <a:xfrm>
          <a:off x="0" y="4044427"/>
          <a:ext cx="6253721" cy="46683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Improve</a:t>
          </a:r>
        </a:p>
      </dsp:txBody>
      <dsp:txXfrm>
        <a:off x="22789" y="4067216"/>
        <a:ext cx="6208143" cy="421252"/>
      </dsp:txXfrm>
    </dsp:sp>
    <dsp:sp modelId="{42E25E02-2A4A-459F-92F7-C36C0ACF8890}">
      <dsp:nvSpPr>
        <dsp:cNvPr id="0" name=""/>
        <dsp:cNvSpPr/>
      </dsp:nvSpPr>
      <dsp:spPr>
        <a:xfrm>
          <a:off x="0" y="4511257"/>
          <a:ext cx="6253721"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Improve Language Switch Accessibility: Make the language switcher more prominent for easier access by international users.</a:t>
          </a:r>
        </a:p>
      </dsp:txBody>
      <dsp:txXfrm>
        <a:off x="0" y="4511257"/>
        <a:ext cx="6253721" cy="4719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pplelandingpage.unaux.com/iphone-15-pro-max/" TargetMode="External"/><Relationship Id="rId7" Type="http://schemas.openxmlformats.org/officeDocument/2006/relationships/hyperlink" Target="http://applelandingpage.unaux.com/contact-us/"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applelandingpage.unaux.com/products/" TargetMode="External"/><Relationship Id="rId5" Type="http://schemas.openxmlformats.org/officeDocument/2006/relationships/hyperlink" Target="http://applelandingpage.unaux.com/about-us/" TargetMode="External"/><Relationship Id="rId4" Type="http://schemas.openxmlformats.org/officeDocument/2006/relationships/hyperlink" Target="http://applelandingpage.unaux.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pple.com/iphone/" TargetMode="External"/><Relationship Id="rId2" Type="http://schemas.openxmlformats.org/officeDocument/2006/relationships/hyperlink" Target="https://www.apple.com/" TargetMode="External"/><Relationship Id="rId1" Type="http://schemas.openxmlformats.org/officeDocument/2006/relationships/slideLayout" Target="../slideLayouts/slideLayout2.xml"/><Relationship Id="rId6" Type="http://schemas.openxmlformats.org/officeDocument/2006/relationships/hyperlink" Target="https://support.apple.com/" TargetMode="External"/><Relationship Id="rId5" Type="http://schemas.openxmlformats.org/officeDocument/2006/relationships/hyperlink" Target="https://www.apple.com/apple-watch/" TargetMode="External"/><Relationship Id="rId4" Type="http://schemas.openxmlformats.org/officeDocument/2006/relationships/hyperlink" Target="https://www.apple.com/macbook-pr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1400" y="965580"/>
            <a:ext cx="5204489" cy="3160593"/>
          </a:xfrm>
        </p:spPr>
        <p:txBody>
          <a:bodyPr>
            <a:normAutofit/>
          </a:bodyPr>
          <a:lstStyle/>
          <a:p>
            <a:r>
              <a:rPr lang="en-US" sz="5400">
                <a:solidFill>
                  <a:schemeClr val="bg1"/>
                </a:solidFill>
              </a:rPr>
              <a:t>WEB PRESENCE PROJECT</a:t>
            </a:r>
          </a:p>
        </p:txBody>
      </p:sp>
      <p:sp>
        <p:nvSpPr>
          <p:cNvPr id="3" name="Subtitle 2"/>
          <p:cNvSpPr>
            <a:spLocks noGrp="1"/>
          </p:cNvSpPr>
          <p:nvPr>
            <p:ph type="subTitle" idx="1"/>
          </p:nvPr>
        </p:nvSpPr>
        <p:spPr>
          <a:xfrm>
            <a:off x="3820817" y="4409960"/>
            <a:ext cx="4508641" cy="1116414"/>
          </a:xfrm>
        </p:spPr>
        <p:txBody>
          <a:bodyPr vert="horz" lIns="91440" tIns="45720" rIns="91440" bIns="45720" rtlCol="0">
            <a:normAutofit/>
          </a:bodyPr>
          <a:lstStyle/>
          <a:p>
            <a:r>
              <a:rPr lang="en-US" sz="1700" b="1">
                <a:solidFill>
                  <a:schemeClr val="bg1"/>
                </a:solidFill>
                <a:latin typeface="Arial"/>
                <a:cs typeface="Arial"/>
              </a:rPr>
              <a:t>Crafting &amp; Compelling Website Analysis, Audit and Recommendations</a:t>
            </a:r>
            <a:endParaRPr lang="en-US" sz="1700">
              <a:solidFill>
                <a:schemeClr val="bg1"/>
              </a:solidFill>
            </a:endParaRPr>
          </a:p>
          <a:p>
            <a:r>
              <a:rPr lang="en-US" sz="1700">
                <a:solidFill>
                  <a:schemeClr val="bg1"/>
                </a:solidFill>
              </a:rPr>
              <a:t>RAJMURTHI KM | MBE 11</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BD180-0F5A-3A79-D92D-81CD526A959F}"/>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Best Practices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6790301-A8E7-0D95-6982-87C1B6E439BB}"/>
              </a:ext>
            </a:extLst>
          </p:cNvPr>
          <p:cNvSpPr>
            <a:spLocks noGrp="1"/>
          </p:cNvSpPr>
          <p:nvPr>
            <p:ph idx="1"/>
          </p:nvPr>
        </p:nvSpPr>
        <p:spPr>
          <a:xfrm>
            <a:off x="6234868" y="1130846"/>
            <a:ext cx="5217173" cy="4351338"/>
          </a:xfrm>
        </p:spPr>
        <p:txBody>
          <a:bodyPr vert="horz" lIns="91440" tIns="45720" rIns="91440" bIns="45720" rtlCol="0">
            <a:normAutofit/>
          </a:bodyPr>
          <a:lstStyle/>
          <a:p>
            <a:pPr marL="514350" indent="-514350">
              <a:buAutoNum type="arabicPeriod"/>
            </a:pPr>
            <a:r>
              <a:rPr lang="en-US" sz="1800">
                <a:solidFill>
                  <a:schemeClr val="bg1"/>
                </a:solidFill>
                <a:latin typeface="Calibri"/>
                <a:ea typeface="Calibri"/>
                <a:cs typeface="Calibri"/>
              </a:rPr>
              <a:t>Consistency in Branding: Align colors, fonts, and imagery with Apple's brand identity.</a:t>
            </a:r>
            <a:endParaRPr lang="en-US" sz="1800">
              <a:solidFill>
                <a:schemeClr val="bg1"/>
              </a:solidFill>
            </a:endParaRPr>
          </a:p>
          <a:p>
            <a:pPr marL="514350" indent="-514350">
              <a:buAutoNum type="arabicPeriod"/>
            </a:pPr>
            <a:r>
              <a:rPr lang="en-US" sz="1800">
                <a:solidFill>
                  <a:schemeClr val="bg1"/>
                </a:solidFill>
                <a:latin typeface="Calibri"/>
                <a:ea typeface="Calibri"/>
                <a:cs typeface="Calibri"/>
              </a:rPr>
              <a:t>Minimalist Design: Reduce clutter and focus on key messaging.</a:t>
            </a:r>
            <a:endParaRPr lang="en-US" sz="1800">
              <a:solidFill>
                <a:schemeClr val="bg1"/>
              </a:solidFill>
            </a:endParaRPr>
          </a:p>
          <a:p>
            <a:pPr marL="514350" indent="-514350">
              <a:buAutoNum type="arabicPeriod"/>
            </a:pPr>
            <a:r>
              <a:rPr lang="en-US" sz="1800">
                <a:solidFill>
                  <a:schemeClr val="bg1"/>
                </a:solidFill>
                <a:latin typeface="Calibri"/>
                <a:ea typeface="Calibri"/>
                <a:cs typeface="Calibri"/>
              </a:rPr>
              <a:t>High-Quality Visuals: Optimize for performance and aesthetics.</a:t>
            </a:r>
            <a:endParaRPr lang="en-US" sz="1800">
              <a:solidFill>
                <a:schemeClr val="bg1"/>
              </a:solidFill>
            </a:endParaRPr>
          </a:p>
          <a:p>
            <a:pPr marL="514350" indent="-514350">
              <a:buAutoNum type="arabicPeriod"/>
            </a:pPr>
            <a:r>
              <a:rPr lang="en-US" sz="1800">
                <a:solidFill>
                  <a:schemeClr val="bg1"/>
                </a:solidFill>
                <a:latin typeface="Calibri"/>
                <a:ea typeface="Calibri"/>
                <a:cs typeface="Calibri"/>
              </a:rPr>
              <a:t>User-Centric Navigation: Ensure navigation paths are intuitive.</a:t>
            </a:r>
            <a:endParaRPr lang="en-US" sz="1800">
              <a:solidFill>
                <a:schemeClr val="bg1"/>
              </a:solidFill>
            </a:endParaRPr>
          </a:p>
          <a:p>
            <a:pPr marL="514350" indent="-514350">
              <a:buAutoNum type="arabicPeriod"/>
            </a:pPr>
            <a:r>
              <a:rPr lang="en-US" sz="1800">
                <a:solidFill>
                  <a:schemeClr val="bg1"/>
                </a:solidFill>
                <a:latin typeface="Calibri"/>
                <a:ea typeface="Calibri"/>
                <a:cs typeface="Calibri"/>
              </a:rPr>
              <a:t>Mobile-First Approach: Prioritize mobile optimization.</a:t>
            </a:r>
            <a:endParaRPr lang="en-US" sz="1800">
              <a:solidFill>
                <a:schemeClr val="bg1"/>
              </a:solidFill>
            </a:endParaRPr>
          </a:p>
          <a:p>
            <a:pPr marL="514350" indent="-514350">
              <a:buAutoNum type="arabicPeriod"/>
            </a:pPr>
            <a:r>
              <a:rPr lang="en-US" sz="1800">
                <a:solidFill>
                  <a:schemeClr val="bg1"/>
                </a:solidFill>
                <a:latin typeface="Calibri"/>
                <a:ea typeface="Calibri"/>
                <a:cs typeface="Calibri"/>
              </a:rPr>
              <a:t>Fast Load Times: Optimize all assets for speed.</a:t>
            </a:r>
            <a:endParaRPr lang="en-US" sz="1800">
              <a:solidFill>
                <a:schemeClr val="bg1"/>
              </a:solidFill>
            </a:endParaRPr>
          </a:p>
          <a:p>
            <a:pPr marL="514350" indent="-514350">
              <a:buAutoNum type="arabicPeriod"/>
            </a:pPr>
            <a:r>
              <a:rPr lang="en-US" sz="1800">
                <a:solidFill>
                  <a:schemeClr val="bg1"/>
                </a:solidFill>
                <a:latin typeface="Calibri"/>
                <a:ea typeface="Calibri"/>
                <a:cs typeface="Calibri"/>
              </a:rPr>
              <a:t>Clear CTAs: Include prominent and clear calls to action.</a:t>
            </a:r>
            <a:endParaRPr lang="en-US" sz="1800">
              <a:solidFill>
                <a:schemeClr val="bg1"/>
              </a:solidFill>
            </a:endParaRPr>
          </a:p>
          <a:p>
            <a:pPr marL="514350" indent="-514350">
              <a:buAutoNum type="arabicPeriod"/>
            </a:pPr>
            <a:endParaRPr lang="en-US" sz="1800">
              <a:solidFill>
                <a:schemeClr val="bg1"/>
              </a:solidFill>
              <a:latin typeface="Calibri"/>
              <a:ea typeface="Calibri"/>
              <a:cs typeface="Calibri"/>
            </a:endParaRPr>
          </a:p>
          <a:p>
            <a:pPr marL="514350" indent="-514350">
              <a:buAutoNum type="arabicPeriod"/>
            </a:pPr>
            <a:endParaRPr lang="en-US" sz="1800">
              <a:solidFill>
                <a:schemeClr val="bg1"/>
              </a:solidFill>
            </a:endParaRPr>
          </a:p>
        </p:txBody>
      </p:sp>
    </p:spTree>
    <p:extLst>
      <p:ext uri="{BB962C8B-B14F-4D97-AF65-F5344CB8AC3E}">
        <p14:creationId xmlns:p14="http://schemas.microsoft.com/office/powerpoint/2010/main" val="272595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2F41BF9-0D7A-23C0-C1A3-06095BF44274}"/>
              </a:ext>
            </a:extLst>
          </p:cNvPr>
          <p:cNvSpPr>
            <a:spLocks noGrp="1"/>
          </p:cNvSpPr>
          <p:nvPr>
            <p:ph type="title"/>
          </p:nvPr>
        </p:nvSpPr>
        <p:spPr>
          <a:xfrm>
            <a:off x="6527800" y="448721"/>
            <a:ext cx="4713997" cy="1225650"/>
          </a:xfrm>
        </p:spPr>
        <p:txBody>
          <a:bodyPr anchor="b">
            <a:normAutofit/>
          </a:bodyPr>
          <a:lstStyle/>
          <a:p>
            <a:r>
              <a:rPr lang="en-US" sz="3800">
                <a:solidFill>
                  <a:schemeClr val="bg1"/>
                </a:solidFill>
              </a:rPr>
              <a:t>Landing Page Design</a:t>
            </a:r>
          </a:p>
        </p:txBody>
      </p:sp>
      <p:pic>
        <p:nvPicPr>
          <p:cNvPr id="5" name="Content Placeholder 4">
            <a:extLst>
              <a:ext uri="{FF2B5EF4-FFF2-40B4-BE49-F238E27FC236}">
                <a16:creationId xmlns:a16="http://schemas.microsoft.com/office/drawing/2014/main" id="{2A0DC824-3881-C99F-91A6-CA7FD2A7BEFA}"/>
              </a:ext>
            </a:extLst>
          </p:cNvPr>
          <p:cNvPicPr>
            <a:picLocks noChangeAspect="1"/>
          </p:cNvPicPr>
          <p:nvPr/>
        </p:nvPicPr>
        <p:blipFill>
          <a:blip r:embed="rId2"/>
          <a:stretch>
            <a:fillRect/>
          </a:stretch>
        </p:blipFill>
        <p:spPr>
          <a:xfrm>
            <a:off x="2203377" y="0"/>
            <a:ext cx="2194559" cy="6858000"/>
          </a:xfrm>
          <a:prstGeom prst="rect">
            <a:avLst/>
          </a:prstGeom>
        </p:spPr>
      </p:pic>
      <p:cxnSp>
        <p:nvCxnSpPr>
          <p:cNvPr id="56" name="Straight Connector 5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Content Placeholder 23">
            <a:extLst>
              <a:ext uri="{FF2B5EF4-FFF2-40B4-BE49-F238E27FC236}">
                <a16:creationId xmlns:a16="http://schemas.microsoft.com/office/drawing/2014/main" id="{D9937CF9-6009-90AB-D304-EF2C8C89FB16}"/>
              </a:ext>
            </a:extLst>
          </p:cNvPr>
          <p:cNvSpPr>
            <a:spLocks noGrp="1"/>
          </p:cNvSpPr>
          <p:nvPr>
            <p:ph idx="1"/>
          </p:nvPr>
        </p:nvSpPr>
        <p:spPr>
          <a:xfrm>
            <a:off x="6527800" y="1909192"/>
            <a:ext cx="4713997" cy="3647710"/>
          </a:xfrm>
        </p:spPr>
        <p:txBody>
          <a:bodyPr vert="horz" lIns="91440" tIns="45720" rIns="91440" bIns="45720" rtlCol="0">
            <a:normAutofit/>
          </a:bodyPr>
          <a:lstStyle/>
          <a:p>
            <a:pPr marL="0" indent="0">
              <a:buNone/>
            </a:pPr>
            <a:r>
              <a:rPr lang="en-US" sz="1700">
                <a:solidFill>
                  <a:schemeClr val="bg1"/>
                </a:solidFill>
              </a:rPr>
              <a:t>Product Landing Page: </a:t>
            </a:r>
            <a:r>
              <a:rPr lang="en-US" sz="1700">
                <a:solidFill>
                  <a:schemeClr val="bg1"/>
                </a:solidFill>
                <a:ea typeface="+mn-lt"/>
                <a:cs typeface="+mn-lt"/>
                <a:hlinkClick r:id="rId3"/>
              </a:rPr>
              <a:t>http://applelandingpage.unaux.com/iphone-15-pro-max/</a:t>
            </a:r>
          </a:p>
          <a:p>
            <a:pPr marL="0" indent="0">
              <a:buNone/>
            </a:pPr>
            <a:r>
              <a:rPr lang="en-US" sz="1700">
                <a:solidFill>
                  <a:schemeClr val="bg1"/>
                </a:solidFill>
                <a:ea typeface="+mn-lt"/>
                <a:cs typeface="+mn-lt"/>
              </a:rPr>
              <a:t>Website Landing Page: </a:t>
            </a:r>
            <a:r>
              <a:rPr lang="en-US" sz="1700">
                <a:solidFill>
                  <a:schemeClr val="bg1"/>
                </a:solidFill>
                <a:ea typeface="+mn-lt"/>
                <a:cs typeface="+mn-lt"/>
                <a:hlinkClick r:id="rId4"/>
              </a:rPr>
              <a:t>http://applelandingpage.unaux.com/</a:t>
            </a:r>
          </a:p>
          <a:p>
            <a:pPr marL="0" indent="0">
              <a:buNone/>
            </a:pPr>
            <a:r>
              <a:rPr lang="en-US" sz="1700">
                <a:solidFill>
                  <a:schemeClr val="bg1"/>
                </a:solidFill>
                <a:ea typeface="+mn-lt"/>
                <a:cs typeface="+mn-lt"/>
              </a:rPr>
              <a:t>About Us: </a:t>
            </a:r>
            <a:r>
              <a:rPr lang="en-US" sz="1700">
                <a:solidFill>
                  <a:schemeClr val="bg1"/>
                </a:solidFill>
                <a:ea typeface="+mn-lt"/>
                <a:cs typeface="+mn-lt"/>
                <a:hlinkClick r:id="rId5"/>
              </a:rPr>
              <a:t>http://applelandingpage.unaux.com/about-us/</a:t>
            </a:r>
          </a:p>
          <a:p>
            <a:pPr marL="0" indent="0">
              <a:buNone/>
            </a:pPr>
            <a:r>
              <a:rPr lang="en-US" sz="1700">
                <a:solidFill>
                  <a:schemeClr val="bg1"/>
                </a:solidFill>
                <a:ea typeface="+mn-lt"/>
                <a:cs typeface="+mn-lt"/>
              </a:rPr>
              <a:t>Product page: </a:t>
            </a:r>
            <a:r>
              <a:rPr lang="en-US" sz="1700">
                <a:solidFill>
                  <a:schemeClr val="bg1"/>
                </a:solidFill>
                <a:ea typeface="+mn-lt"/>
                <a:cs typeface="+mn-lt"/>
                <a:hlinkClick r:id="rId6"/>
              </a:rPr>
              <a:t>http://applelandingpage.unaux.com/products/</a:t>
            </a:r>
            <a:endParaRPr lang="en-US" sz="1700">
              <a:solidFill>
                <a:schemeClr val="bg1"/>
              </a:solidFill>
              <a:ea typeface="+mn-lt"/>
              <a:cs typeface="+mn-lt"/>
            </a:endParaRPr>
          </a:p>
          <a:p>
            <a:pPr marL="0" indent="0">
              <a:buNone/>
            </a:pPr>
            <a:r>
              <a:rPr lang="en-US" sz="1700">
                <a:solidFill>
                  <a:schemeClr val="bg1"/>
                </a:solidFill>
                <a:ea typeface="+mn-lt"/>
                <a:cs typeface="+mn-lt"/>
              </a:rPr>
              <a:t>Contact Us: </a:t>
            </a:r>
            <a:r>
              <a:rPr lang="en-US" sz="1700">
                <a:solidFill>
                  <a:schemeClr val="bg1"/>
                </a:solidFill>
                <a:ea typeface="+mn-lt"/>
                <a:cs typeface="+mn-lt"/>
                <a:hlinkClick r:id="rId7"/>
              </a:rPr>
              <a:t>http://applelandingpage.unaux.com/contact-us/</a:t>
            </a:r>
          </a:p>
          <a:p>
            <a:pPr marL="0" indent="0">
              <a:buNone/>
            </a:pPr>
            <a:endParaRPr lang="en-US" sz="1700">
              <a:solidFill>
                <a:schemeClr val="bg1"/>
              </a:solidFill>
              <a:ea typeface="+mn-lt"/>
              <a:cs typeface="+mn-lt"/>
            </a:endParaRPr>
          </a:p>
        </p:txBody>
      </p:sp>
      <p:cxnSp>
        <p:nvCxnSpPr>
          <p:cNvPr id="58" name="Straight Connector 5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70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D9CE7-5D66-EFD5-C702-930D83D35A25}"/>
              </a:ext>
            </a:extLst>
          </p:cNvPr>
          <p:cNvSpPr>
            <a:spLocks noGrp="1"/>
          </p:cNvSpPr>
          <p:nvPr>
            <p:ph type="title"/>
          </p:nvPr>
        </p:nvSpPr>
        <p:spPr>
          <a:xfrm>
            <a:off x="827088" y="1641752"/>
            <a:ext cx="3527425" cy="4366936"/>
          </a:xfrm>
        </p:spPr>
        <p:txBody>
          <a:bodyPr anchor="t">
            <a:normAutofit/>
          </a:bodyPr>
          <a:lstStyle/>
          <a:p>
            <a:r>
              <a:rPr lang="en-US" sz="4000"/>
              <a:t>Conclusion</a:t>
            </a:r>
          </a:p>
        </p:txBody>
      </p:sp>
      <p:sp>
        <p:nvSpPr>
          <p:cNvPr id="3" name="Content Placeholder 2">
            <a:extLst>
              <a:ext uri="{FF2B5EF4-FFF2-40B4-BE49-F238E27FC236}">
                <a16:creationId xmlns:a16="http://schemas.microsoft.com/office/drawing/2014/main" id="{61DFE157-6E4F-B0AF-AF87-E47523541507}"/>
              </a:ext>
            </a:extLst>
          </p:cNvPr>
          <p:cNvSpPr>
            <a:spLocks noGrp="1"/>
          </p:cNvSpPr>
          <p:nvPr>
            <p:ph idx="1"/>
          </p:nvPr>
        </p:nvSpPr>
        <p:spPr>
          <a:xfrm>
            <a:off x="5222081" y="1641752"/>
            <a:ext cx="5260975" cy="3960000"/>
          </a:xfrm>
        </p:spPr>
        <p:txBody>
          <a:bodyPr vert="horz" lIns="91440" tIns="45720" rIns="91440" bIns="45720" rtlCol="0">
            <a:normAutofit/>
          </a:bodyPr>
          <a:lstStyle/>
          <a:p>
            <a:pPr marL="0" indent="0">
              <a:buNone/>
            </a:pPr>
            <a:r>
              <a:rPr lang="en-US" sz="2200">
                <a:solidFill>
                  <a:schemeClr val="tx1">
                    <a:alpha val="80000"/>
                  </a:schemeClr>
                </a:solidFill>
                <a:ea typeface="+mn-lt"/>
                <a:cs typeface="+mn-lt"/>
              </a:rPr>
              <a:t>This project demonstrates how applying digital marketing principles and best practices in website design can significantly enhance a company’s online presence. By analyzing and improving elements like responsive design, navigation, and user engagement strategies, a Digital Marketing Analyst or SEO Analyst can drive better user experiences, leading to higher conversions and brand loyalty.</a:t>
            </a:r>
            <a:endParaRPr lang="en-US" sz="2200">
              <a:solidFill>
                <a:schemeClr val="tx1">
                  <a:alpha val="80000"/>
                </a:schemeClr>
              </a:solidFill>
            </a:endParaRP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642188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14947A-37ED-EB38-50E3-2536060AC929}"/>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2528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ACDC1-5EC1-940E-3AE3-88EDDA6A9C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Introduction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19115FD-6B68-432C-E665-57FB443E3765}"/>
              </a:ext>
            </a:extLst>
          </p:cNvPr>
          <p:cNvSpPr>
            <a:spLocks noGrp="1"/>
          </p:cNvSpPr>
          <p:nvPr>
            <p:ph idx="1"/>
          </p:nvPr>
        </p:nvSpPr>
        <p:spPr>
          <a:xfrm>
            <a:off x="6234868" y="1130846"/>
            <a:ext cx="5217173" cy="4351338"/>
          </a:xfrm>
        </p:spPr>
        <p:txBody>
          <a:bodyPr vert="horz" lIns="91440" tIns="45720" rIns="91440" bIns="45720" rtlCol="0">
            <a:normAutofit/>
          </a:bodyPr>
          <a:lstStyle/>
          <a:p>
            <a:pPr marL="0" indent="0">
              <a:buNone/>
            </a:pPr>
            <a:r>
              <a:rPr lang="en-US">
                <a:solidFill>
                  <a:schemeClr val="bg1"/>
                </a:solidFill>
                <a:latin typeface="Calibri"/>
                <a:ea typeface="Calibri"/>
                <a:cs typeface="Calibri"/>
              </a:rPr>
              <a:t>This project aims to enhance company's web presence by applying digital marketing strategies and best practices in website design. The tasks involved include analyzing company's website, identifying areas for improvement, and designing a landing page to increase lead generation.</a:t>
            </a:r>
            <a:endParaRPr lang="en-US">
              <a:solidFill>
                <a:schemeClr val="bg1"/>
              </a:solidFill>
            </a:endParaRPr>
          </a:p>
          <a:p>
            <a:endParaRPr lang="en-US">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0405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2051C5-C8BA-F6D6-B8A4-C07ECADD8C40}"/>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Company Overview : Apple Inc.</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37C15AF-3681-16AB-2402-4F887EFDDEBC}"/>
              </a:ext>
            </a:extLst>
          </p:cNvPr>
          <p:cNvSpPr>
            <a:spLocks noGrp="1"/>
          </p:cNvSpPr>
          <p:nvPr>
            <p:ph idx="1"/>
          </p:nvPr>
        </p:nvSpPr>
        <p:spPr>
          <a:xfrm>
            <a:off x="6234868" y="1130846"/>
            <a:ext cx="5217173" cy="4351338"/>
          </a:xfrm>
        </p:spPr>
        <p:txBody>
          <a:bodyPr vert="horz" lIns="91440" tIns="45720" rIns="91440" bIns="45720" rtlCol="0">
            <a:normAutofit/>
          </a:bodyPr>
          <a:lstStyle/>
          <a:p>
            <a:pPr marL="0" indent="0">
              <a:buNone/>
            </a:pPr>
            <a:r>
              <a:rPr lang="en-US" sz="2400" b="1">
                <a:solidFill>
                  <a:schemeClr val="bg1"/>
                </a:solidFill>
                <a:latin typeface="Calibri"/>
                <a:ea typeface="Calibri"/>
                <a:cs typeface="Calibri"/>
              </a:rPr>
              <a:t>Apple Inc</a:t>
            </a:r>
            <a:r>
              <a:rPr lang="en-US" sz="2400">
                <a:solidFill>
                  <a:schemeClr val="bg1"/>
                </a:solidFill>
                <a:latin typeface="Calibri"/>
                <a:ea typeface="Calibri"/>
                <a:cs typeface="Calibri"/>
              </a:rPr>
              <a:t>. is a global leader in technology, known for its innovative products and services. Apple has revolutionized the tech industry with its iconic devices like the iPhone, iPad, Mac computers, Apple Watch, and more. The company is renowned for its commitment to design excellence, user-friendly interfaces, and a seamless ecosystem that integrates hardware, software, and services.</a:t>
            </a:r>
            <a:endParaRPr lang="en-US" sz="2400">
              <a:solidFill>
                <a:schemeClr val="bg1"/>
              </a:solidFill>
            </a:endParaRPr>
          </a:p>
          <a:p>
            <a:endParaRPr lang="en-US" sz="2400">
              <a:solidFill>
                <a:schemeClr val="bg1"/>
              </a:solidFill>
            </a:endParaRPr>
          </a:p>
        </p:txBody>
      </p:sp>
    </p:spTree>
    <p:extLst>
      <p:ext uri="{BB962C8B-B14F-4D97-AF65-F5344CB8AC3E}">
        <p14:creationId xmlns:p14="http://schemas.microsoft.com/office/powerpoint/2010/main" val="290697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D94CFA-EC5F-D287-76C1-DF9BA1588117}"/>
              </a:ext>
            </a:extLst>
          </p:cNvPr>
          <p:cNvSpPr>
            <a:spLocks noGrp="1"/>
          </p:cNvSpPr>
          <p:nvPr>
            <p:ph type="title"/>
          </p:nvPr>
        </p:nvSpPr>
        <p:spPr>
          <a:xfrm>
            <a:off x="1102368" y="923293"/>
            <a:ext cx="4030132" cy="4641720"/>
          </a:xfrm>
        </p:spPr>
        <p:txBody>
          <a:bodyPr>
            <a:normAutofit/>
          </a:bodyPr>
          <a:lstStyle/>
          <a:p>
            <a:pPr algn="ctr"/>
            <a:r>
              <a:rPr lang="en-US">
                <a:solidFill>
                  <a:schemeClr val="bg1"/>
                </a:solidFill>
              </a:rPr>
              <a:t>Product / Service Description</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674C0150-D87A-1731-5B5B-0D9D097CEB9C}"/>
              </a:ext>
            </a:extLst>
          </p:cNvPr>
          <p:cNvSpPr>
            <a:spLocks noGrp="1"/>
          </p:cNvSpPr>
          <p:nvPr>
            <p:ph idx="1"/>
          </p:nvPr>
        </p:nvSpPr>
        <p:spPr>
          <a:xfrm>
            <a:off x="6234868" y="1130846"/>
            <a:ext cx="5217173" cy="4351338"/>
          </a:xfrm>
        </p:spPr>
        <p:txBody>
          <a:bodyPr vert="horz" lIns="91440" tIns="45720" rIns="91440" bIns="45720" rtlCol="0">
            <a:normAutofit/>
          </a:bodyPr>
          <a:lstStyle/>
          <a:p>
            <a:pPr marL="514350" indent="-514350">
              <a:buAutoNum type="arabicPeriod"/>
            </a:pPr>
            <a:r>
              <a:rPr lang="en-US" sz="2400" b="1">
                <a:solidFill>
                  <a:schemeClr val="bg1"/>
                </a:solidFill>
                <a:latin typeface="Calibri"/>
                <a:ea typeface="Calibri"/>
                <a:cs typeface="Calibri"/>
              </a:rPr>
              <a:t>iPhone:</a:t>
            </a:r>
            <a:r>
              <a:rPr lang="en-US" sz="2400">
                <a:solidFill>
                  <a:schemeClr val="bg1"/>
                </a:solidFill>
                <a:latin typeface="Calibri"/>
                <a:ea typeface="Calibri"/>
                <a:cs typeface="Calibri"/>
              </a:rPr>
              <a:t> Apple's flagship smartphone with cutting-edge technology, a powerful A-series chip, and advanced camera systems.</a:t>
            </a:r>
            <a:endParaRPr lang="en-US" sz="2400">
              <a:solidFill>
                <a:schemeClr val="bg1"/>
              </a:solidFill>
            </a:endParaRPr>
          </a:p>
          <a:p>
            <a:pPr marL="514350" indent="-514350">
              <a:buAutoNum type="arabicPeriod"/>
            </a:pPr>
            <a:r>
              <a:rPr lang="en-US" sz="2400" b="1">
                <a:solidFill>
                  <a:schemeClr val="bg1"/>
                </a:solidFill>
                <a:latin typeface="Calibri"/>
                <a:ea typeface="Calibri"/>
                <a:cs typeface="Calibri"/>
              </a:rPr>
              <a:t>MacBook Pro:</a:t>
            </a:r>
            <a:r>
              <a:rPr lang="en-US" sz="2400">
                <a:solidFill>
                  <a:schemeClr val="bg1"/>
                </a:solidFill>
                <a:latin typeface="Calibri"/>
                <a:ea typeface="Calibri"/>
                <a:cs typeface="Calibri"/>
              </a:rPr>
              <a:t> A high-performance laptop designed for professionals and creatives with Apple's M1 or M2 chip.</a:t>
            </a:r>
            <a:endParaRPr lang="en-US" sz="2400">
              <a:solidFill>
                <a:schemeClr val="bg1"/>
              </a:solidFill>
            </a:endParaRPr>
          </a:p>
          <a:p>
            <a:pPr marL="514350" indent="-514350">
              <a:buAutoNum type="arabicPeriod"/>
            </a:pPr>
            <a:r>
              <a:rPr lang="en-US" sz="2400" b="1">
                <a:solidFill>
                  <a:schemeClr val="bg1"/>
                </a:solidFill>
                <a:latin typeface="Calibri"/>
                <a:ea typeface="Calibri"/>
                <a:cs typeface="Calibri"/>
              </a:rPr>
              <a:t>Apple Watch:</a:t>
            </a:r>
            <a:r>
              <a:rPr lang="en-US" sz="2400">
                <a:solidFill>
                  <a:schemeClr val="bg1"/>
                </a:solidFill>
                <a:latin typeface="Calibri"/>
                <a:ea typeface="Calibri"/>
                <a:cs typeface="Calibri"/>
              </a:rPr>
              <a:t> A smartwatch offering features like fitness tracking, health monitoring, and seamless integration with iOS devices.</a:t>
            </a:r>
            <a:endParaRPr lang="en-US" sz="2400">
              <a:solidFill>
                <a:schemeClr val="bg1"/>
              </a:solidFill>
            </a:endParaRPr>
          </a:p>
          <a:p>
            <a:pPr>
              <a:buAutoNum type="arabicPeriod"/>
            </a:pPr>
            <a:endParaRPr lang="en-US" sz="2400">
              <a:solidFill>
                <a:schemeClr val="bg1"/>
              </a:solidFill>
            </a:endParaRP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333024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067D511D-F52B-CE7C-1B6F-E92D2959CFB7}"/>
              </a:ext>
            </a:extLst>
          </p:cNvPr>
          <p:cNvSpPr>
            <a:spLocks noGrp="1"/>
          </p:cNvSpPr>
          <p:nvPr>
            <p:ph type="title"/>
          </p:nvPr>
        </p:nvSpPr>
        <p:spPr>
          <a:xfrm>
            <a:off x="1268127" y="2023558"/>
            <a:ext cx="3521265" cy="2491292"/>
          </a:xfrm>
        </p:spPr>
        <p:txBody>
          <a:bodyPr anchor="t">
            <a:normAutofit/>
          </a:bodyPr>
          <a:lstStyle/>
          <a:p>
            <a:r>
              <a:rPr lang="en-US" sz="4000"/>
              <a:t>Website Platform Identification</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827127-8A0E-633B-2041-CE16473E842E}"/>
              </a:ext>
            </a:extLst>
          </p:cNvPr>
          <p:cNvSpPr>
            <a:spLocks noGrp="1"/>
          </p:cNvSpPr>
          <p:nvPr>
            <p:ph idx="1"/>
          </p:nvPr>
        </p:nvSpPr>
        <p:spPr>
          <a:xfrm>
            <a:off x="6099175" y="1311088"/>
            <a:ext cx="5276850" cy="4327261"/>
          </a:xfrm>
        </p:spPr>
        <p:txBody>
          <a:bodyPr vert="horz" lIns="91440" tIns="45720" rIns="91440" bIns="45720" rtlCol="0">
            <a:normAutofit/>
          </a:bodyPr>
          <a:lstStyle/>
          <a:p>
            <a:pPr>
              <a:buFont typeface="Wingdings" panose="020B0604020202020204" pitchFamily="34" charset="0"/>
              <a:buChar char="q"/>
            </a:pPr>
            <a:r>
              <a:rPr lang="en-US" sz="2400">
                <a:solidFill>
                  <a:schemeClr val="tx1">
                    <a:alpha val="80000"/>
                  </a:schemeClr>
                </a:solidFill>
                <a:ea typeface="+mn-lt"/>
                <a:cs typeface="+mn-lt"/>
              </a:rPr>
              <a:t>Apple's website is built on a highly customized CMS (Content Management System) tailored to their specific needs.</a:t>
            </a:r>
            <a:endParaRPr lang="en-US" sz="2400">
              <a:solidFill>
                <a:schemeClr val="tx1">
                  <a:alpha val="80000"/>
                </a:schemeClr>
              </a:solidFill>
            </a:endParaRPr>
          </a:p>
          <a:p>
            <a:pPr>
              <a:buFont typeface="Wingdings" panose="020B0604020202020204" pitchFamily="34" charset="0"/>
              <a:buChar char="q"/>
            </a:pPr>
            <a:r>
              <a:rPr lang="en-US" sz="2400">
                <a:solidFill>
                  <a:schemeClr val="tx1">
                    <a:alpha val="80000"/>
                  </a:schemeClr>
                </a:solidFill>
                <a:ea typeface="+mn-lt"/>
                <a:cs typeface="+mn-lt"/>
              </a:rPr>
              <a:t>The backend is likely to be a combination of proprietary and open-source technologies, optimized for performance, security, and scalability.</a:t>
            </a:r>
          </a:p>
          <a:p>
            <a:pPr marL="0" indent="0">
              <a:buNone/>
            </a:pPr>
            <a:endParaRPr lang="en-US" sz="2400">
              <a:solidFill>
                <a:schemeClr val="tx1">
                  <a:alpha val="80000"/>
                </a:schemeClr>
              </a:solidFill>
            </a:endParaRPr>
          </a:p>
        </p:txBody>
      </p:sp>
    </p:spTree>
    <p:extLst>
      <p:ext uri="{BB962C8B-B14F-4D97-AF65-F5344CB8AC3E}">
        <p14:creationId xmlns:p14="http://schemas.microsoft.com/office/powerpoint/2010/main" val="11197448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B068A5-E3D8-ED44-D6BD-744EC5949F8C}"/>
              </a:ext>
            </a:extLst>
          </p:cNvPr>
          <p:cNvSpPr>
            <a:spLocks noGrp="1"/>
          </p:cNvSpPr>
          <p:nvPr>
            <p:ph type="title"/>
          </p:nvPr>
        </p:nvSpPr>
        <p:spPr>
          <a:xfrm>
            <a:off x="1102368" y="923293"/>
            <a:ext cx="4030132" cy="4641720"/>
          </a:xfrm>
        </p:spPr>
        <p:txBody>
          <a:bodyPr>
            <a:normAutofit/>
          </a:bodyPr>
          <a:lstStyle/>
          <a:p>
            <a:pPr algn="ctr"/>
            <a:r>
              <a:rPr lang="en-US">
                <a:solidFill>
                  <a:schemeClr val="bg1"/>
                </a:solidFill>
              </a:rPr>
              <a:t>Responsive Design Testing</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6027A7-E7C9-4A7B-C7BE-9E69A34A165F}"/>
              </a:ext>
            </a:extLst>
          </p:cNvPr>
          <p:cNvSpPr>
            <a:spLocks noGrp="1"/>
          </p:cNvSpPr>
          <p:nvPr>
            <p:ph idx="1"/>
          </p:nvPr>
        </p:nvSpPr>
        <p:spPr>
          <a:xfrm>
            <a:off x="6234868" y="1130846"/>
            <a:ext cx="5217173" cy="4351338"/>
          </a:xfrm>
        </p:spPr>
        <p:txBody>
          <a:bodyPr vert="horz" lIns="91440" tIns="45720" rIns="91440" bIns="45720" rtlCol="0">
            <a:normAutofit/>
          </a:bodyPr>
          <a:lstStyle/>
          <a:p>
            <a:pPr marL="0" indent="0">
              <a:buNone/>
            </a:pPr>
            <a:r>
              <a:rPr lang="en-US" sz="2000">
                <a:solidFill>
                  <a:schemeClr val="bg1"/>
                </a:solidFill>
                <a:ea typeface="+mn-lt"/>
                <a:cs typeface="+mn-lt"/>
              </a:rPr>
              <a:t>Pages Tested:</a:t>
            </a:r>
            <a:endParaRPr lang="en-US" sz="2000">
              <a:solidFill>
                <a:schemeClr val="bg1"/>
              </a:solidFill>
            </a:endParaRPr>
          </a:p>
          <a:p>
            <a:pPr marL="514350" indent="-514350">
              <a:buAutoNum type="arabicPeriod"/>
            </a:pPr>
            <a:r>
              <a:rPr lang="en-US" sz="2000">
                <a:solidFill>
                  <a:schemeClr val="bg1"/>
                </a:solidFill>
                <a:ea typeface="+mn-lt"/>
                <a:cs typeface="+mn-lt"/>
              </a:rPr>
              <a:t>Home Page (</a:t>
            </a:r>
            <a:r>
              <a:rPr lang="en-US" sz="2000">
                <a:solidFill>
                  <a:schemeClr val="bg1"/>
                </a:solidFill>
                <a:ea typeface="+mn-lt"/>
                <a:cs typeface="+mn-lt"/>
                <a:hlinkClick r:id="rId2"/>
              </a:rPr>
              <a:t>https://www.apple.com/</a:t>
            </a:r>
            <a:r>
              <a:rPr lang="en-US" sz="2000">
                <a:solidFill>
                  <a:schemeClr val="bg1"/>
                </a:solidFill>
                <a:ea typeface="+mn-lt"/>
                <a:cs typeface="+mn-lt"/>
              </a:rPr>
              <a:t>)</a:t>
            </a:r>
            <a:endParaRPr lang="en-US" sz="2000">
              <a:solidFill>
                <a:schemeClr val="bg1"/>
              </a:solidFill>
            </a:endParaRPr>
          </a:p>
          <a:p>
            <a:pPr marL="514350" indent="-514350">
              <a:buAutoNum type="arabicPeriod"/>
            </a:pPr>
            <a:r>
              <a:rPr lang="en-US" sz="2000">
                <a:solidFill>
                  <a:schemeClr val="bg1"/>
                </a:solidFill>
                <a:ea typeface="+mn-lt"/>
                <a:cs typeface="+mn-lt"/>
              </a:rPr>
              <a:t>iPhone Product Page (</a:t>
            </a:r>
            <a:r>
              <a:rPr lang="en-US" sz="2000">
                <a:solidFill>
                  <a:schemeClr val="bg1"/>
                </a:solidFill>
                <a:ea typeface="+mn-lt"/>
                <a:cs typeface="+mn-lt"/>
                <a:hlinkClick r:id="rId3"/>
              </a:rPr>
              <a:t>https://www.apple.com/iphone/</a:t>
            </a:r>
            <a:r>
              <a:rPr lang="en-US" sz="2000">
                <a:solidFill>
                  <a:schemeClr val="bg1"/>
                </a:solidFill>
                <a:ea typeface="+mn-lt"/>
                <a:cs typeface="+mn-lt"/>
              </a:rPr>
              <a:t>)</a:t>
            </a:r>
            <a:endParaRPr lang="en-US" sz="2000">
              <a:solidFill>
                <a:schemeClr val="bg1"/>
              </a:solidFill>
            </a:endParaRPr>
          </a:p>
          <a:p>
            <a:pPr marL="514350" indent="-514350">
              <a:buAutoNum type="arabicPeriod"/>
            </a:pPr>
            <a:r>
              <a:rPr lang="en-US" sz="2000">
                <a:solidFill>
                  <a:schemeClr val="bg1"/>
                </a:solidFill>
                <a:ea typeface="+mn-lt"/>
                <a:cs typeface="+mn-lt"/>
              </a:rPr>
              <a:t>MacBook Pro Product Page (</a:t>
            </a:r>
            <a:r>
              <a:rPr lang="en-US" sz="2000">
                <a:solidFill>
                  <a:schemeClr val="bg1"/>
                </a:solidFill>
                <a:ea typeface="+mn-lt"/>
                <a:cs typeface="+mn-lt"/>
                <a:hlinkClick r:id="rId4"/>
              </a:rPr>
              <a:t>https://www.apple.com/macbook-pro/</a:t>
            </a:r>
            <a:r>
              <a:rPr lang="en-US" sz="2000">
                <a:solidFill>
                  <a:schemeClr val="bg1"/>
                </a:solidFill>
                <a:ea typeface="+mn-lt"/>
                <a:cs typeface="+mn-lt"/>
              </a:rPr>
              <a:t>)</a:t>
            </a:r>
            <a:endParaRPr lang="en-US" sz="2000">
              <a:solidFill>
                <a:schemeClr val="bg1"/>
              </a:solidFill>
            </a:endParaRPr>
          </a:p>
          <a:p>
            <a:pPr marL="514350" indent="-514350">
              <a:buAutoNum type="arabicPeriod"/>
            </a:pPr>
            <a:r>
              <a:rPr lang="en-US" sz="2000">
                <a:solidFill>
                  <a:schemeClr val="bg1"/>
                </a:solidFill>
                <a:ea typeface="+mn-lt"/>
                <a:cs typeface="+mn-lt"/>
              </a:rPr>
              <a:t>Apple Watch Product Page (</a:t>
            </a:r>
            <a:r>
              <a:rPr lang="en-US" sz="2000">
                <a:solidFill>
                  <a:schemeClr val="bg1"/>
                </a:solidFill>
                <a:ea typeface="+mn-lt"/>
                <a:cs typeface="+mn-lt"/>
                <a:hlinkClick r:id="rId5"/>
              </a:rPr>
              <a:t>https://www.apple.com/apple-watch/</a:t>
            </a:r>
            <a:r>
              <a:rPr lang="en-US" sz="2000">
                <a:solidFill>
                  <a:schemeClr val="bg1"/>
                </a:solidFill>
                <a:ea typeface="+mn-lt"/>
                <a:cs typeface="+mn-lt"/>
              </a:rPr>
              <a:t>)</a:t>
            </a:r>
            <a:endParaRPr lang="en-US" sz="2000">
              <a:solidFill>
                <a:schemeClr val="bg1"/>
              </a:solidFill>
            </a:endParaRPr>
          </a:p>
          <a:p>
            <a:pPr marL="514350" indent="-514350">
              <a:buAutoNum type="arabicPeriod"/>
            </a:pPr>
            <a:r>
              <a:rPr lang="en-US" sz="2000">
                <a:solidFill>
                  <a:schemeClr val="bg1"/>
                </a:solidFill>
                <a:ea typeface="+mn-lt"/>
                <a:cs typeface="+mn-lt"/>
              </a:rPr>
              <a:t>Support Page (</a:t>
            </a:r>
            <a:r>
              <a:rPr lang="en-US" sz="2000">
                <a:solidFill>
                  <a:schemeClr val="bg1"/>
                </a:solidFill>
                <a:ea typeface="+mn-lt"/>
                <a:cs typeface="+mn-lt"/>
                <a:hlinkClick r:id="rId6"/>
              </a:rPr>
              <a:t>https://support.apple.com/</a:t>
            </a:r>
            <a:r>
              <a:rPr lang="en-US" sz="2000">
                <a:solidFill>
                  <a:schemeClr val="bg1"/>
                </a:solidFill>
                <a:ea typeface="+mn-lt"/>
                <a:cs typeface="+mn-lt"/>
              </a:rPr>
              <a:t>)</a:t>
            </a:r>
            <a:endParaRPr lang="en-US" sz="2000">
              <a:solidFill>
                <a:schemeClr val="bg1"/>
              </a:solidFill>
            </a:endParaRPr>
          </a:p>
          <a:p>
            <a:pPr>
              <a:buAutoNum type="arabicPeriod"/>
            </a:pPr>
            <a:endParaRPr lang="en-US" sz="2000">
              <a:solidFill>
                <a:schemeClr val="bg1"/>
              </a:solidFill>
            </a:endParaRP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42663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D892DC-4A15-64B3-ED20-079A9EF8A88A}"/>
              </a:ext>
            </a:extLst>
          </p:cNvPr>
          <p:cNvSpPr>
            <a:spLocks noGrp="1"/>
          </p:cNvSpPr>
          <p:nvPr>
            <p:ph type="title"/>
          </p:nvPr>
        </p:nvSpPr>
        <p:spPr>
          <a:xfrm>
            <a:off x="1102368" y="923293"/>
            <a:ext cx="4030132" cy="4641720"/>
          </a:xfrm>
        </p:spPr>
        <p:txBody>
          <a:bodyPr>
            <a:normAutofit/>
          </a:bodyPr>
          <a:lstStyle/>
          <a:p>
            <a:pPr algn="ctr"/>
            <a:r>
              <a:rPr lang="en-US">
                <a:solidFill>
                  <a:schemeClr val="bg1"/>
                </a:solidFill>
              </a:rPr>
              <a:t>Responsive Design Testing</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C20574-E663-E3E6-4628-594CE0A9F2ED}"/>
              </a:ext>
            </a:extLst>
          </p:cNvPr>
          <p:cNvSpPr>
            <a:spLocks noGrp="1"/>
          </p:cNvSpPr>
          <p:nvPr>
            <p:ph idx="1"/>
          </p:nvPr>
        </p:nvSpPr>
        <p:spPr>
          <a:xfrm>
            <a:off x="6234868" y="1130846"/>
            <a:ext cx="5217173" cy="4351338"/>
          </a:xfrm>
        </p:spPr>
        <p:txBody>
          <a:bodyPr vert="horz" lIns="91440" tIns="45720" rIns="91440" bIns="45720" rtlCol="0">
            <a:normAutofit/>
          </a:bodyPr>
          <a:lstStyle/>
          <a:p>
            <a:pPr marL="0" indent="0">
              <a:buNone/>
            </a:pPr>
            <a:r>
              <a:rPr lang="en-US">
                <a:solidFill>
                  <a:schemeClr val="bg1"/>
                </a:solidFill>
                <a:latin typeface="Calibri"/>
                <a:ea typeface="Calibri"/>
                <a:cs typeface="Calibri"/>
              </a:rPr>
              <a:t>Responsive Design Report:</a:t>
            </a:r>
          </a:p>
          <a:p>
            <a:pPr marL="514350" indent="-514350">
              <a:buAutoNum type="arabicPeriod"/>
            </a:pPr>
            <a:r>
              <a:rPr lang="en-US">
                <a:solidFill>
                  <a:schemeClr val="bg1"/>
                </a:solidFill>
                <a:latin typeface="Calibri"/>
                <a:ea typeface="Calibri"/>
                <a:cs typeface="Calibri"/>
              </a:rPr>
              <a:t>Mobile Optimization: Highly optimized for mobile devices.</a:t>
            </a:r>
            <a:endParaRPr lang="en-US">
              <a:solidFill>
                <a:schemeClr val="bg1"/>
              </a:solidFill>
            </a:endParaRPr>
          </a:p>
          <a:p>
            <a:pPr marL="514350" indent="-514350">
              <a:buAutoNum type="arabicPeriod"/>
            </a:pPr>
            <a:r>
              <a:rPr lang="en-US">
                <a:solidFill>
                  <a:schemeClr val="bg1"/>
                </a:solidFill>
                <a:latin typeface="Calibri"/>
                <a:ea typeface="Calibri"/>
                <a:cs typeface="Calibri"/>
              </a:rPr>
              <a:t>Load Time: Pages load quickly on mobile devices due to efficient use of CDNs.</a:t>
            </a:r>
            <a:endParaRPr lang="en-US">
              <a:solidFill>
                <a:schemeClr val="bg1"/>
              </a:solidFill>
            </a:endParaRPr>
          </a:p>
          <a:p>
            <a:pPr marL="514350" indent="-514350">
              <a:buAutoNum type="arabicPeriod"/>
            </a:pPr>
            <a:r>
              <a:rPr lang="en-US">
                <a:solidFill>
                  <a:schemeClr val="bg1"/>
                </a:solidFill>
                <a:latin typeface="Calibri"/>
                <a:ea typeface="Calibri"/>
                <a:cs typeface="Calibri"/>
              </a:rPr>
              <a:t>Touch-Friendly Elements: Buttons and interactive elements are sized for touch interactions.</a:t>
            </a:r>
            <a:endParaRPr lang="en-US">
              <a:solidFill>
                <a:schemeClr val="bg1"/>
              </a:solidFill>
            </a:endParaRPr>
          </a:p>
          <a:p>
            <a:pPr>
              <a:buAutoNum type="arabicPeriod"/>
            </a:pPr>
            <a:endParaRPr lang="en-US">
              <a:solidFill>
                <a:schemeClr val="bg1"/>
              </a:solidFill>
            </a:endParaRP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116479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ED9A0-9D13-0A2F-32D4-24E9B7860529}"/>
              </a:ext>
            </a:extLst>
          </p:cNvPr>
          <p:cNvSpPr>
            <a:spLocks noGrp="1"/>
          </p:cNvSpPr>
          <p:nvPr>
            <p:ph type="title"/>
          </p:nvPr>
        </p:nvSpPr>
        <p:spPr>
          <a:xfrm>
            <a:off x="838200" y="1195697"/>
            <a:ext cx="3200400" cy="4238118"/>
          </a:xfrm>
        </p:spPr>
        <p:txBody>
          <a:bodyPr>
            <a:normAutofit/>
          </a:bodyPr>
          <a:lstStyle/>
          <a:p>
            <a:r>
              <a:rPr lang="en-US">
                <a:solidFill>
                  <a:schemeClr val="bg1"/>
                </a:solidFill>
              </a:rPr>
              <a:t>Website Mistakes And Suggestions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0E061AD4-4FAF-E04C-3E3A-E10EEC3F8819}"/>
              </a:ext>
            </a:extLst>
          </p:cNvPr>
          <p:cNvGraphicFramePr>
            <a:graphicFrameLocks noGrp="1"/>
          </p:cNvGraphicFramePr>
          <p:nvPr>
            <p:ph idx="1"/>
            <p:extLst>
              <p:ext uri="{D42A27DB-BD31-4B8C-83A1-F6EECF244321}">
                <p14:modId xmlns:p14="http://schemas.microsoft.com/office/powerpoint/2010/main" val="281202644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48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7" name="Straight Connector 36">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3" name="Oval 42">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38A40D8-172E-AB92-36C3-9218B6F96EA5}"/>
              </a:ext>
            </a:extLst>
          </p:cNvPr>
          <p:cNvSpPr>
            <a:spLocks noGrp="1"/>
          </p:cNvSpPr>
          <p:nvPr>
            <p:ph type="title"/>
          </p:nvPr>
        </p:nvSpPr>
        <p:spPr>
          <a:xfrm>
            <a:off x="630936" y="495992"/>
            <a:ext cx="4195140" cy="5638831"/>
          </a:xfrm>
          <a:noFill/>
        </p:spPr>
        <p:txBody>
          <a:bodyPr anchor="ctr">
            <a:normAutofit/>
          </a:bodyPr>
          <a:lstStyle/>
          <a:p>
            <a:r>
              <a:rPr lang="en-US" sz="4800"/>
              <a:t>Website Mistakes And Suggestions</a:t>
            </a:r>
          </a:p>
        </p:txBody>
      </p:sp>
      <p:graphicFrame>
        <p:nvGraphicFramePr>
          <p:cNvPr id="19" name="Content Placeholder 2">
            <a:extLst>
              <a:ext uri="{FF2B5EF4-FFF2-40B4-BE49-F238E27FC236}">
                <a16:creationId xmlns:a16="http://schemas.microsoft.com/office/drawing/2014/main" id="{DBABEE4F-1F38-11D5-C137-567CCFE6046C}"/>
              </a:ext>
            </a:extLst>
          </p:cNvPr>
          <p:cNvGraphicFramePr/>
          <p:nvPr>
            <p:extLst>
              <p:ext uri="{D42A27DB-BD31-4B8C-83A1-F6EECF244321}">
                <p14:modId xmlns:p14="http://schemas.microsoft.com/office/powerpoint/2010/main" val="289315781"/>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773305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740</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Wingdings</vt:lpstr>
      <vt:lpstr>office theme</vt:lpstr>
      <vt:lpstr>WEB PRESENCE PROJECT</vt:lpstr>
      <vt:lpstr>Introduction</vt:lpstr>
      <vt:lpstr>Company Overview : Apple Inc.</vt:lpstr>
      <vt:lpstr>Product / Service Description</vt:lpstr>
      <vt:lpstr>Website Platform Identification</vt:lpstr>
      <vt:lpstr>Responsive Design Testing</vt:lpstr>
      <vt:lpstr>Responsive Design Testing</vt:lpstr>
      <vt:lpstr>Website Mistakes And Suggestions</vt:lpstr>
      <vt:lpstr>Website Mistakes And Suggestions</vt:lpstr>
      <vt:lpstr>Best Practices</vt:lpstr>
      <vt:lpstr>Landing Page Design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PRESENCE PROJECT</dc:title>
  <dc:creator>SAI VIGNESH</dc:creator>
  <cp:lastModifiedBy>SAI VIGNESH</cp:lastModifiedBy>
  <cp:revision>160</cp:revision>
  <dcterms:created xsi:type="dcterms:W3CDTF">2024-09-06T17:26:40Z</dcterms:created>
  <dcterms:modified xsi:type="dcterms:W3CDTF">2024-09-08T05:47:19Z</dcterms:modified>
</cp:coreProperties>
</file>