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5" r:id="rId4"/>
    <p:sldId id="261" r:id="rId5"/>
    <p:sldId id="262" r:id="rId6"/>
    <p:sldId id="263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5E20F-332C-4CF4-9E02-A1591B0FCDB6}" type="doc">
      <dgm:prSet loTypeId="urn:microsoft.com/office/officeart/2005/8/layout/radial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49329D2-DF55-4A92-8925-E18E0EA3A234}">
      <dgm:prSet phldrT="[Text]"/>
      <dgm:spPr/>
      <dgm:t>
        <a:bodyPr/>
        <a:lstStyle/>
        <a:p>
          <a:r>
            <a:rPr lang="en-US" u="sng" dirty="0"/>
            <a:t>REQUIRED SKILLS FOR DATA ANALYST :-</a:t>
          </a:r>
          <a:endParaRPr lang="en-US" dirty="0"/>
        </a:p>
      </dgm:t>
    </dgm:pt>
    <dgm:pt modelId="{2FE73243-7E8B-458E-B469-3580C43378F5}" type="parTrans" cxnId="{DA1DD42E-16C6-4CDF-BF97-AB96CD1D5305}">
      <dgm:prSet/>
      <dgm:spPr/>
      <dgm:t>
        <a:bodyPr/>
        <a:lstStyle/>
        <a:p>
          <a:endParaRPr lang="en-US"/>
        </a:p>
      </dgm:t>
    </dgm:pt>
    <dgm:pt modelId="{AE5DEEC4-E752-4F79-96D5-A1900E4A5644}" type="sibTrans" cxnId="{DA1DD42E-16C6-4CDF-BF97-AB96CD1D5305}">
      <dgm:prSet/>
      <dgm:spPr/>
      <dgm:t>
        <a:bodyPr/>
        <a:lstStyle/>
        <a:p>
          <a:endParaRPr lang="en-US"/>
        </a:p>
      </dgm:t>
    </dgm:pt>
    <dgm:pt modelId="{419831A4-2713-4FCC-BBDD-A52A0C93506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u="sng" dirty="0">
              <a:latin typeface="Berlin Sans FB" panose="020E0602020502020306" pitchFamily="34" charset="0"/>
            </a:rPr>
            <a:t>Knowledge of Data visualization Tools :</a:t>
          </a:r>
          <a:endParaRPr lang="en-US" sz="1600" dirty="0"/>
        </a:p>
      </dgm:t>
    </dgm:pt>
    <dgm:pt modelId="{F7AC6B7E-5E7E-4D9F-AF99-E21414FB0047}" type="parTrans" cxnId="{3FF43C98-49EC-4198-8492-E6ACB9467018}">
      <dgm:prSet/>
      <dgm:spPr/>
      <dgm:t>
        <a:bodyPr/>
        <a:lstStyle/>
        <a:p>
          <a:endParaRPr lang="en-US"/>
        </a:p>
      </dgm:t>
    </dgm:pt>
    <dgm:pt modelId="{90B8330B-B87E-4DD2-94A2-685680C192A5}" type="sibTrans" cxnId="{3FF43C98-49EC-4198-8492-E6ACB9467018}">
      <dgm:prSet/>
      <dgm:spPr/>
      <dgm:t>
        <a:bodyPr/>
        <a:lstStyle/>
        <a:p>
          <a:endParaRPr lang="en-US"/>
        </a:p>
      </dgm:t>
    </dgm:pt>
    <dgm:pt modelId="{FB090260-C55A-470D-B52A-969AEB34BEE3}">
      <dgm:prSet custT="1"/>
      <dgm:spPr/>
      <dgm:t>
        <a:bodyPr/>
        <a:lstStyle/>
        <a:p>
          <a:r>
            <a:rPr lang="en-US" sz="1600" u="sng" dirty="0">
              <a:latin typeface="Berlin Sans FB" panose="020E0602020502020306" pitchFamily="34" charset="0"/>
            </a:rPr>
            <a:t>Knowledge of programing </a:t>
          </a:r>
        </a:p>
      </dgm:t>
    </dgm:pt>
    <dgm:pt modelId="{E195C53A-532C-4B0C-8F92-D60276BDA0D6}" type="parTrans" cxnId="{3D1328BA-1ECC-4D36-869A-1610766C58A3}">
      <dgm:prSet/>
      <dgm:spPr/>
      <dgm:t>
        <a:bodyPr/>
        <a:lstStyle/>
        <a:p>
          <a:endParaRPr lang="en-US"/>
        </a:p>
      </dgm:t>
    </dgm:pt>
    <dgm:pt modelId="{5562521F-E91C-4C4E-BE5F-4C9ED338962D}" type="sibTrans" cxnId="{3D1328BA-1ECC-4D36-869A-1610766C58A3}">
      <dgm:prSet/>
      <dgm:spPr/>
      <dgm:t>
        <a:bodyPr/>
        <a:lstStyle/>
        <a:p>
          <a:endParaRPr lang="en-US"/>
        </a:p>
      </dgm:t>
    </dgm:pt>
    <dgm:pt modelId="{35F24D8D-D928-408C-85CC-F6ED141A4827}">
      <dgm:prSet custT="1"/>
      <dgm:spPr/>
      <dgm:t>
        <a:bodyPr/>
        <a:lstStyle/>
        <a:p>
          <a:r>
            <a:rPr lang="en-US" sz="1600" u="sng" dirty="0">
              <a:latin typeface="Berlin Sans FB" panose="020E0602020502020306" pitchFamily="34" charset="0"/>
            </a:rPr>
            <a:t>Understanding of statistics and Machine learning Algorithms</a:t>
          </a:r>
        </a:p>
      </dgm:t>
    </dgm:pt>
    <dgm:pt modelId="{99C5B8DA-9E0C-4500-B349-37B59026937B}" type="parTrans" cxnId="{A497B39D-1B8F-484F-B6BA-9989B31F2240}">
      <dgm:prSet/>
      <dgm:spPr/>
      <dgm:t>
        <a:bodyPr/>
        <a:lstStyle/>
        <a:p>
          <a:endParaRPr lang="en-US"/>
        </a:p>
      </dgm:t>
    </dgm:pt>
    <dgm:pt modelId="{181B8C2C-ED40-4B2E-93B7-FE2279106A07}" type="sibTrans" cxnId="{A497B39D-1B8F-484F-B6BA-9989B31F2240}">
      <dgm:prSet/>
      <dgm:spPr/>
      <dgm:t>
        <a:bodyPr/>
        <a:lstStyle/>
        <a:p>
          <a:endParaRPr lang="en-US"/>
        </a:p>
      </dgm:t>
    </dgm:pt>
    <dgm:pt modelId="{F36BAD02-212A-4AB3-BEAF-728DBA121AC5}">
      <dgm:prSet custT="1"/>
      <dgm:spPr/>
      <dgm:t>
        <a:bodyPr/>
        <a:lstStyle/>
        <a:p>
          <a:r>
            <a:rPr lang="en-US" sz="1600" u="sng" dirty="0">
              <a:latin typeface="Berlin Sans FB" panose="020E0602020502020306" pitchFamily="34" charset="0"/>
            </a:rPr>
            <a:t>Knowledge of Data visualization Tools :</a:t>
          </a:r>
        </a:p>
      </dgm:t>
    </dgm:pt>
    <dgm:pt modelId="{348D675A-13FF-46DE-ABEA-1BBD04DA7C54}" type="parTrans" cxnId="{627FD910-2B3D-449F-A679-C396C2F9EDB2}">
      <dgm:prSet/>
      <dgm:spPr/>
      <dgm:t>
        <a:bodyPr/>
        <a:lstStyle/>
        <a:p>
          <a:endParaRPr lang="en-US"/>
        </a:p>
      </dgm:t>
    </dgm:pt>
    <dgm:pt modelId="{40E0D1BE-E887-47F1-A9EB-4307E92D350C}" type="sibTrans" cxnId="{627FD910-2B3D-449F-A679-C396C2F9EDB2}">
      <dgm:prSet/>
      <dgm:spPr/>
      <dgm:t>
        <a:bodyPr/>
        <a:lstStyle/>
        <a:p>
          <a:endParaRPr lang="en-US"/>
        </a:p>
      </dgm:t>
    </dgm:pt>
    <dgm:pt modelId="{0EAA7189-ACDD-4197-8233-07FA64C1BC8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u="sng" dirty="0">
              <a:latin typeface="Berlin Sans FB" panose="020E0602020502020306" pitchFamily="34" charset="0"/>
            </a:rPr>
            <a:t>Degree and Domain Expertise </a:t>
          </a:r>
          <a:r>
            <a:rPr lang="en-US" sz="1400" u="sng" dirty="0">
              <a:latin typeface="Berlin Sans FB" panose="020E0602020502020306" pitchFamily="34" charset="0"/>
            </a:rPr>
            <a:t>:</a:t>
          </a:r>
        </a:p>
      </dgm:t>
    </dgm:pt>
    <dgm:pt modelId="{1C1EB85D-DEB0-410F-95CC-2CD1920F89FF}" type="parTrans" cxnId="{E85529B3-A82C-4DC8-B1F4-8ED79CD6A4D6}">
      <dgm:prSet/>
      <dgm:spPr/>
      <dgm:t>
        <a:bodyPr/>
        <a:lstStyle/>
        <a:p>
          <a:endParaRPr lang="en-US"/>
        </a:p>
      </dgm:t>
    </dgm:pt>
    <dgm:pt modelId="{E3EFF77F-84D5-4990-9FEF-7F5B15AF4746}" type="sibTrans" cxnId="{E85529B3-A82C-4DC8-B1F4-8ED79CD6A4D6}">
      <dgm:prSet/>
      <dgm:spPr/>
      <dgm:t>
        <a:bodyPr/>
        <a:lstStyle/>
        <a:p>
          <a:endParaRPr lang="en-US"/>
        </a:p>
      </dgm:t>
    </dgm:pt>
    <dgm:pt modelId="{186DF4F2-6B35-4146-BEF5-FE29F1751CCF}" type="pres">
      <dgm:prSet presAssocID="{78D5E20F-332C-4CF4-9E02-A1591B0FCDB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B771F1-33C6-4EB4-8442-FA98EA0E1BEC}" type="pres">
      <dgm:prSet presAssocID="{749329D2-DF55-4A92-8925-E18E0EA3A234}" presName="centerShape" presStyleLbl="node0" presStyleIdx="0" presStyleCnt="1"/>
      <dgm:spPr/>
    </dgm:pt>
    <dgm:pt modelId="{90DB874F-A7CF-4172-B4C7-2499BE4179A0}" type="pres">
      <dgm:prSet presAssocID="{F7AC6B7E-5E7E-4D9F-AF99-E21414FB0047}" presName="parTrans" presStyleLbl="sibTrans2D1" presStyleIdx="0" presStyleCnt="5"/>
      <dgm:spPr/>
    </dgm:pt>
    <dgm:pt modelId="{31D8E9FD-3C65-4427-A75E-7022D5A7ABAA}" type="pres">
      <dgm:prSet presAssocID="{F7AC6B7E-5E7E-4D9F-AF99-E21414FB0047}" presName="connectorText" presStyleLbl="sibTrans2D1" presStyleIdx="0" presStyleCnt="5"/>
      <dgm:spPr/>
    </dgm:pt>
    <dgm:pt modelId="{AD67AC3F-EA5B-4911-8474-6598E73BDD80}" type="pres">
      <dgm:prSet presAssocID="{419831A4-2713-4FCC-BBDD-A52A0C935069}" presName="node" presStyleLbl="node1" presStyleIdx="0" presStyleCnt="5" custLinFactNeighborX="-213">
        <dgm:presLayoutVars>
          <dgm:bulletEnabled val="1"/>
        </dgm:presLayoutVars>
      </dgm:prSet>
      <dgm:spPr/>
    </dgm:pt>
    <dgm:pt modelId="{A8F81CDE-3EBC-4228-990E-9E0CFE771F3D}" type="pres">
      <dgm:prSet presAssocID="{E195C53A-532C-4B0C-8F92-D60276BDA0D6}" presName="parTrans" presStyleLbl="sibTrans2D1" presStyleIdx="1" presStyleCnt="5"/>
      <dgm:spPr/>
    </dgm:pt>
    <dgm:pt modelId="{6E1A1D0C-00ED-4569-8D0F-E434EE19397B}" type="pres">
      <dgm:prSet presAssocID="{E195C53A-532C-4B0C-8F92-D60276BDA0D6}" presName="connectorText" presStyleLbl="sibTrans2D1" presStyleIdx="1" presStyleCnt="5"/>
      <dgm:spPr/>
    </dgm:pt>
    <dgm:pt modelId="{BF260A75-286F-47FB-BA63-A9162DB78D61}" type="pres">
      <dgm:prSet presAssocID="{FB090260-C55A-470D-B52A-969AEB34BEE3}" presName="node" presStyleLbl="node1" presStyleIdx="1" presStyleCnt="5">
        <dgm:presLayoutVars>
          <dgm:bulletEnabled val="1"/>
        </dgm:presLayoutVars>
      </dgm:prSet>
      <dgm:spPr/>
    </dgm:pt>
    <dgm:pt modelId="{AAEB4252-D579-4BC9-BBB6-5BEB7332950A}" type="pres">
      <dgm:prSet presAssocID="{99C5B8DA-9E0C-4500-B349-37B59026937B}" presName="parTrans" presStyleLbl="sibTrans2D1" presStyleIdx="2" presStyleCnt="5"/>
      <dgm:spPr/>
    </dgm:pt>
    <dgm:pt modelId="{7F8BFE28-4F46-4AA1-BC45-140221E8E372}" type="pres">
      <dgm:prSet presAssocID="{99C5B8DA-9E0C-4500-B349-37B59026937B}" presName="connectorText" presStyleLbl="sibTrans2D1" presStyleIdx="2" presStyleCnt="5"/>
      <dgm:spPr/>
    </dgm:pt>
    <dgm:pt modelId="{56B10728-5031-48C2-84DE-0694D84165FD}" type="pres">
      <dgm:prSet presAssocID="{35F24D8D-D928-408C-85CC-F6ED141A4827}" presName="node" presStyleLbl="node1" presStyleIdx="2" presStyleCnt="5">
        <dgm:presLayoutVars>
          <dgm:bulletEnabled val="1"/>
        </dgm:presLayoutVars>
      </dgm:prSet>
      <dgm:spPr/>
    </dgm:pt>
    <dgm:pt modelId="{E5F715EF-C2CC-4FA1-B70E-6729F88F9D7C}" type="pres">
      <dgm:prSet presAssocID="{348D675A-13FF-46DE-ABEA-1BBD04DA7C54}" presName="parTrans" presStyleLbl="sibTrans2D1" presStyleIdx="3" presStyleCnt="5"/>
      <dgm:spPr/>
    </dgm:pt>
    <dgm:pt modelId="{A98E3A71-AC3A-43B4-ABB6-9DD08818FB9D}" type="pres">
      <dgm:prSet presAssocID="{348D675A-13FF-46DE-ABEA-1BBD04DA7C54}" presName="connectorText" presStyleLbl="sibTrans2D1" presStyleIdx="3" presStyleCnt="5"/>
      <dgm:spPr/>
    </dgm:pt>
    <dgm:pt modelId="{E986344B-B88B-412A-BBA2-5FAD8AAB6632}" type="pres">
      <dgm:prSet presAssocID="{F36BAD02-212A-4AB3-BEAF-728DBA121AC5}" presName="node" presStyleLbl="node1" presStyleIdx="3" presStyleCnt="5">
        <dgm:presLayoutVars>
          <dgm:bulletEnabled val="1"/>
        </dgm:presLayoutVars>
      </dgm:prSet>
      <dgm:spPr/>
    </dgm:pt>
    <dgm:pt modelId="{7EB9B0D8-5E44-4023-9D80-F19BA7A59F6C}" type="pres">
      <dgm:prSet presAssocID="{1C1EB85D-DEB0-410F-95CC-2CD1920F89FF}" presName="parTrans" presStyleLbl="sibTrans2D1" presStyleIdx="4" presStyleCnt="5"/>
      <dgm:spPr/>
    </dgm:pt>
    <dgm:pt modelId="{52742C4F-C5D3-430D-9E81-6090C4201ECE}" type="pres">
      <dgm:prSet presAssocID="{1C1EB85D-DEB0-410F-95CC-2CD1920F89FF}" presName="connectorText" presStyleLbl="sibTrans2D1" presStyleIdx="4" presStyleCnt="5"/>
      <dgm:spPr/>
    </dgm:pt>
    <dgm:pt modelId="{D23058C3-4881-486E-97DB-CD44169EEE71}" type="pres">
      <dgm:prSet presAssocID="{0EAA7189-ACDD-4197-8233-07FA64C1BC84}" presName="node" presStyleLbl="node1" presStyleIdx="4" presStyleCnt="5">
        <dgm:presLayoutVars>
          <dgm:bulletEnabled val="1"/>
        </dgm:presLayoutVars>
      </dgm:prSet>
      <dgm:spPr/>
    </dgm:pt>
  </dgm:ptLst>
  <dgm:cxnLst>
    <dgm:cxn modelId="{2D630507-946F-4410-9D7C-0F77AE2BFF76}" type="presOf" srcId="{419831A4-2713-4FCC-BBDD-A52A0C935069}" destId="{AD67AC3F-EA5B-4911-8474-6598E73BDD80}" srcOrd="0" destOrd="0" presId="urn:microsoft.com/office/officeart/2005/8/layout/radial5"/>
    <dgm:cxn modelId="{24836210-ECEA-4903-90EC-162C87682F18}" type="presOf" srcId="{F7AC6B7E-5E7E-4D9F-AF99-E21414FB0047}" destId="{90DB874F-A7CF-4172-B4C7-2499BE4179A0}" srcOrd="0" destOrd="0" presId="urn:microsoft.com/office/officeart/2005/8/layout/radial5"/>
    <dgm:cxn modelId="{D55B7110-687E-4BF8-92A5-BE33737E4728}" type="presOf" srcId="{1C1EB85D-DEB0-410F-95CC-2CD1920F89FF}" destId="{52742C4F-C5D3-430D-9E81-6090C4201ECE}" srcOrd="1" destOrd="0" presId="urn:microsoft.com/office/officeart/2005/8/layout/radial5"/>
    <dgm:cxn modelId="{8F518F10-AD59-43AD-932F-FFA4C914363D}" type="presOf" srcId="{0EAA7189-ACDD-4197-8233-07FA64C1BC84}" destId="{D23058C3-4881-486E-97DB-CD44169EEE71}" srcOrd="0" destOrd="0" presId="urn:microsoft.com/office/officeart/2005/8/layout/radial5"/>
    <dgm:cxn modelId="{627FD910-2B3D-449F-A679-C396C2F9EDB2}" srcId="{749329D2-DF55-4A92-8925-E18E0EA3A234}" destId="{F36BAD02-212A-4AB3-BEAF-728DBA121AC5}" srcOrd="3" destOrd="0" parTransId="{348D675A-13FF-46DE-ABEA-1BBD04DA7C54}" sibTransId="{40E0D1BE-E887-47F1-A9EB-4307E92D350C}"/>
    <dgm:cxn modelId="{27CFE411-10FC-4E74-A83E-AE0E655311FA}" type="presOf" srcId="{E195C53A-532C-4B0C-8F92-D60276BDA0D6}" destId="{A8F81CDE-3EBC-4228-990E-9E0CFE771F3D}" srcOrd="0" destOrd="0" presId="urn:microsoft.com/office/officeart/2005/8/layout/radial5"/>
    <dgm:cxn modelId="{B713D525-7B99-4A2E-9E3F-458E4BC882BC}" type="presOf" srcId="{E195C53A-532C-4B0C-8F92-D60276BDA0D6}" destId="{6E1A1D0C-00ED-4569-8D0F-E434EE19397B}" srcOrd="1" destOrd="0" presId="urn:microsoft.com/office/officeart/2005/8/layout/radial5"/>
    <dgm:cxn modelId="{9CD52A2C-3D31-4E8E-ABBB-4BABBB9CC749}" type="presOf" srcId="{348D675A-13FF-46DE-ABEA-1BBD04DA7C54}" destId="{A98E3A71-AC3A-43B4-ABB6-9DD08818FB9D}" srcOrd="1" destOrd="0" presId="urn:microsoft.com/office/officeart/2005/8/layout/radial5"/>
    <dgm:cxn modelId="{DA1DD42E-16C6-4CDF-BF97-AB96CD1D5305}" srcId="{78D5E20F-332C-4CF4-9E02-A1591B0FCDB6}" destId="{749329D2-DF55-4A92-8925-E18E0EA3A234}" srcOrd="0" destOrd="0" parTransId="{2FE73243-7E8B-458E-B469-3580C43378F5}" sibTransId="{AE5DEEC4-E752-4F79-96D5-A1900E4A5644}"/>
    <dgm:cxn modelId="{3892B464-F702-4C42-AB0D-1C5C031BD49A}" type="presOf" srcId="{99C5B8DA-9E0C-4500-B349-37B59026937B}" destId="{7F8BFE28-4F46-4AA1-BC45-140221E8E372}" srcOrd="1" destOrd="0" presId="urn:microsoft.com/office/officeart/2005/8/layout/radial5"/>
    <dgm:cxn modelId="{2035924A-9141-4EAD-8E5E-66D47A9D7402}" type="presOf" srcId="{749329D2-DF55-4A92-8925-E18E0EA3A234}" destId="{35B771F1-33C6-4EB4-8442-FA98EA0E1BEC}" srcOrd="0" destOrd="0" presId="urn:microsoft.com/office/officeart/2005/8/layout/radial5"/>
    <dgm:cxn modelId="{E821C571-818E-47C2-AB07-B9C87D70CC3A}" type="presOf" srcId="{78D5E20F-332C-4CF4-9E02-A1591B0FCDB6}" destId="{186DF4F2-6B35-4146-BEF5-FE29F1751CCF}" srcOrd="0" destOrd="0" presId="urn:microsoft.com/office/officeart/2005/8/layout/radial5"/>
    <dgm:cxn modelId="{3F55DC57-CBC6-45CE-8DB3-21DC525D1795}" type="presOf" srcId="{35F24D8D-D928-408C-85CC-F6ED141A4827}" destId="{56B10728-5031-48C2-84DE-0694D84165FD}" srcOrd="0" destOrd="0" presId="urn:microsoft.com/office/officeart/2005/8/layout/radial5"/>
    <dgm:cxn modelId="{E1634E7A-9728-4DD4-8AFD-F3404D97685A}" type="presOf" srcId="{348D675A-13FF-46DE-ABEA-1BBD04DA7C54}" destId="{E5F715EF-C2CC-4FA1-B70E-6729F88F9D7C}" srcOrd="0" destOrd="0" presId="urn:microsoft.com/office/officeart/2005/8/layout/radial5"/>
    <dgm:cxn modelId="{D1F5E97C-99F2-4434-ADE7-E58CC36744D4}" type="presOf" srcId="{FB090260-C55A-470D-B52A-969AEB34BEE3}" destId="{BF260A75-286F-47FB-BA63-A9162DB78D61}" srcOrd="0" destOrd="0" presId="urn:microsoft.com/office/officeart/2005/8/layout/radial5"/>
    <dgm:cxn modelId="{3FF43C98-49EC-4198-8492-E6ACB9467018}" srcId="{749329D2-DF55-4A92-8925-E18E0EA3A234}" destId="{419831A4-2713-4FCC-BBDD-A52A0C935069}" srcOrd="0" destOrd="0" parTransId="{F7AC6B7E-5E7E-4D9F-AF99-E21414FB0047}" sibTransId="{90B8330B-B87E-4DD2-94A2-685680C192A5}"/>
    <dgm:cxn modelId="{A497B39D-1B8F-484F-B6BA-9989B31F2240}" srcId="{749329D2-DF55-4A92-8925-E18E0EA3A234}" destId="{35F24D8D-D928-408C-85CC-F6ED141A4827}" srcOrd="2" destOrd="0" parTransId="{99C5B8DA-9E0C-4500-B349-37B59026937B}" sibTransId="{181B8C2C-ED40-4B2E-93B7-FE2279106A07}"/>
    <dgm:cxn modelId="{146E0B9F-B04E-4783-9CEC-FC1557E4E7DD}" type="presOf" srcId="{F7AC6B7E-5E7E-4D9F-AF99-E21414FB0047}" destId="{31D8E9FD-3C65-4427-A75E-7022D5A7ABAA}" srcOrd="1" destOrd="0" presId="urn:microsoft.com/office/officeart/2005/8/layout/radial5"/>
    <dgm:cxn modelId="{E85529B3-A82C-4DC8-B1F4-8ED79CD6A4D6}" srcId="{749329D2-DF55-4A92-8925-E18E0EA3A234}" destId="{0EAA7189-ACDD-4197-8233-07FA64C1BC84}" srcOrd="4" destOrd="0" parTransId="{1C1EB85D-DEB0-410F-95CC-2CD1920F89FF}" sibTransId="{E3EFF77F-84D5-4990-9FEF-7F5B15AF4746}"/>
    <dgm:cxn modelId="{3D1328BA-1ECC-4D36-869A-1610766C58A3}" srcId="{749329D2-DF55-4A92-8925-E18E0EA3A234}" destId="{FB090260-C55A-470D-B52A-969AEB34BEE3}" srcOrd="1" destOrd="0" parTransId="{E195C53A-532C-4B0C-8F92-D60276BDA0D6}" sibTransId="{5562521F-E91C-4C4E-BE5F-4C9ED338962D}"/>
    <dgm:cxn modelId="{751485BF-A3A1-443A-85D5-ADC7C914FD63}" type="presOf" srcId="{F36BAD02-212A-4AB3-BEAF-728DBA121AC5}" destId="{E986344B-B88B-412A-BBA2-5FAD8AAB6632}" srcOrd="0" destOrd="0" presId="urn:microsoft.com/office/officeart/2005/8/layout/radial5"/>
    <dgm:cxn modelId="{326A20E3-ACA1-411E-B2DE-D9634E4EC98A}" type="presOf" srcId="{99C5B8DA-9E0C-4500-B349-37B59026937B}" destId="{AAEB4252-D579-4BC9-BBB6-5BEB7332950A}" srcOrd="0" destOrd="0" presId="urn:microsoft.com/office/officeart/2005/8/layout/radial5"/>
    <dgm:cxn modelId="{D49363F5-0A93-47CC-8217-DBDA25C596A3}" type="presOf" srcId="{1C1EB85D-DEB0-410F-95CC-2CD1920F89FF}" destId="{7EB9B0D8-5E44-4023-9D80-F19BA7A59F6C}" srcOrd="0" destOrd="0" presId="urn:microsoft.com/office/officeart/2005/8/layout/radial5"/>
    <dgm:cxn modelId="{87093E2F-53D3-4D2A-8A6E-AB687143D788}" type="presParOf" srcId="{186DF4F2-6B35-4146-BEF5-FE29F1751CCF}" destId="{35B771F1-33C6-4EB4-8442-FA98EA0E1BEC}" srcOrd="0" destOrd="0" presId="urn:microsoft.com/office/officeart/2005/8/layout/radial5"/>
    <dgm:cxn modelId="{A923650F-E174-42B0-8052-1C9EDEDA69A9}" type="presParOf" srcId="{186DF4F2-6B35-4146-BEF5-FE29F1751CCF}" destId="{90DB874F-A7CF-4172-B4C7-2499BE4179A0}" srcOrd="1" destOrd="0" presId="urn:microsoft.com/office/officeart/2005/8/layout/radial5"/>
    <dgm:cxn modelId="{93B92582-7804-4163-B12A-6D7BD030310A}" type="presParOf" srcId="{90DB874F-A7CF-4172-B4C7-2499BE4179A0}" destId="{31D8E9FD-3C65-4427-A75E-7022D5A7ABAA}" srcOrd="0" destOrd="0" presId="urn:microsoft.com/office/officeart/2005/8/layout/radial5"/>
    <dgm:cxn modelId="{CD6E3246-FBD9-4F7B-8F57-84AB87095CC0}" type="presParOf" srcId="{186DF4F2-6B35-4146-BEF5-FE29F1751CCF}" destId="{AD67AC3F-EA5B-4911-8474-6598E73BDD80}" srcOrd="2" destOrd="0" presId="urn:microsoft.com/office/officeart/2005/8/layout/radial5"/>
    <dgm:cxn modelId="{2B4F8798-34F6-4D94-81BE-28B6A88C7CD2}" type="presParOf" srcId="{186DF4F2-6B35-4146-BEF5-FE29F1751CCF}" destId="{A8F81CDE-3EBC-4228-990E-9E0CFE771F3D}" srcOrd="3" destOrd="0" presId="urn:microsoft.com/office/officeart/2005/8/layout/radial5"/>
    <dgm:cxn modelId="{7BB60726-621E-4FCC-9473-861BAF0D2F91}" type="presParOf" srcId="{A8F81CDE-3EBC-4228-990E-9E0CFE771F3D}" destId="{6E1A1D0C-00ED-4569-8D0F-E434EE19397B}" srcOrd="0" destOrd="0" presId="urn:microsoft.com/office/officeart/2005/8/layout/radial5"/>
    <dgm:cxn modelId="{8CD9616C-463C-41AF-8894-EDB6726CF226}" type="presParOf" srcId="{186DF4F2-6B35-4146-BEF5-FE29F1751CCF}" destId="{BF260A75-286F-47FB-BA63-A9162DB78D61}" srcOrd="4" destOrd="0" presId="urn:microsoft.com/office/officeart/2005/8/layout/radial5"/>
    <dgm:cxn modelId="{3A049BCF-F6F9-4E36-831B-E3DE6FAD24CA}" type="presParOf" srcId="{186DF4F2-6B35-4146-BEF5-FE29F1751CCF}" destId="{AAEB4252-D579-4BC9-BBB6-5BEB7332950A}" srcOrd="5" destOrd="0" presId="urn:microsoft.com/office/officeart/2005/8/layout/radial5"/>
    <dgm:cxn modelId="{CAB5295A-8958-4549-A1B2-1808A6057DFC}" type="presParOf" srcId="{AAEB4252-D579-4BC9-BBB6-5BEB7332950A}" destId="{7F8BFE28-4F46-4AA1-BC45-140221E8E372}" srcOrd="0" destOrd="0" presId="urn:microsoft.com/office/officeart/2005/8/layout/radial5"/>
    <dgm:cxn modelId="{5910A3D3-382B-4880-B142-C32B221557E5}" type="presParOf" srcId="{186DF4F2-6B35-4146-BEF5-FE29F1751CCF}" destId="{56B10728-5031-48C2-84DE-0694D84165FD}" srcOrd="6" destOrd="0" presId="urn:microsoft.com/office/officeart/2005/8/layout/radial5"/>
    <dgm:cxn modelId="{D91B6247-F3FD-489B-9D4B-7F50A13373EE}" type="presParOf" srcId="{186DF4F2-6B35-4146-BEF5-FE29F1751CCF}" destId="{E5F715EF-C2CC-4FA1-B70E-6729F88F9D7C}" srcOrd="7" destOrd="0" presId="urn:microsoft.com/office/officeart/2005/8/layout/radial5"/>
    <dgm:cxn modelId="{3E9A9763-0BE8-4365-8CF5-13F5471674AF}" type="presParOf" srcId="{E5F715EF-C2CC-4FA1-B70E-6729F88F9D7C}" destId="{A98E3A71-AC3A-43B4-ABB6-9DD08818FB9D}" srcOrd="0" destOrd="0" presId="urn:microsoft.com/office/officeart/2005/8/layout/radial5"/>
    <dgm:cxn modelId="{C0484D8B-2298-4108-AB8B-0EE8D622EC07}" type="presParOf" srcId="{186DF4F2-6B35-4146-BEF5-FE29F1751CCF}" destId="{E986344B-B88B-412A-BBA2-5FAD8AAB6632}" srcOrd="8" destOrd="0" presId="urn:microsoft.com/office/officeart/2005/8/layout/radial5"/>
    <dgm:cxn modelId="{4BA11F23-07B7-43A3-8B66-86FA80CEBA26}" type="presParOf" srcId="{186DF4F2-6B35-4146-BEF5-FE29F1751CCF}" destId="{7EB9B0D8-5E44-4023-9D80-F19BA7A59F6C}" srcOrd="9" destOrd="0" presId="urn:microsoft.com/office/officeart/2005/8/layout/radial5"/>
    <dgm:cxn modelId="{E0F04CCA-E20B-4391-9589-B99003E92828}" type="presParOf" srcId="{7EB9B0D8-5E44-4023-9D80-F19BA7A59F6C}" destId="{52742C4F-C5D3-430D-9E81-6090C4201ECE}" srcOrd="0" destOrd="0" presId="urn:microsoft.com/office/officeart/2005/8/layout/radial5"/>
    <dgm:cxn modelId="{70E9D89E-F52C-4DB4-9F27-EDB4CD1E7F71}" type="presParOf" srcId="{186DF4F2-6B35-4146-BEF5-FE29F1751CCF}" destId="{D23058C3-4881-486E-97DB-CD44169EEE7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A315A-D560-4BD2-B017-E858D4477A5A}" type="doc">
      <dgm:prSet loTypeId="urn:microsoft.com/office/officeart/2005/8/layout/matrix1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2C53C12-DA57-4687-9498-973B077D5836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>
              <a:latin typeface="Berlin Sans FB" panose="020E0602020502020306" pitchFamily="34" charset="0"/>
            </a:rPr>
            <a:t>Data Scientist</a:t>
          </a:r>
          <a:endParaRPr lang="en-US" dirty="0"/>
        </a:p>
      </dgm:t>
    </dgm:pt>
    <dgm:pt modelId="{0C392ECD-8113-4CE4-A549-4574EEAA738F}" type="parTrans" cxnId="{7E8D1859-7B82-4D9E-BABB-9B0DB70D5285}">
      <dgm:prSet/>
      <dgm:spPr/>
      <dgm:t>
        <a:bodyPr/>
        <a:lstStyle/>
        <a:p>
          <a:endParaRPr lang="en-US"/>
        </a:p>
      </dgm:t>
    </dgm:pt>
    <dgm:pt modelId="{67E91E12-D378-4729-B73E-59F4CC0A4A2A}" type="sibTrans" cxnId="{7E8D1859-7B82-4D9E-BABB-9B0DB70D5285}">
      <dgm:prSet/>
      <dgm:spPr/>
      <dgm:t>
        <a:bodyPr/>
        <a:lstStyle/>
        <a:p>
          <a:endParaRPr lang="en-US"/>
        </a:p>
      </dgm:t>
    </dgm:pt>
    <dgm:pt modelId="{3AD9D0A9-12CD-4945-93D7-AC38A30E57C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800" dirty="0">
              <a:latin typeface="Berlin Sans FB" panose="020E0602020502020306" pitchFamily="34" charset="0"/>
            </a:rPr>
            <a:t>Data Analyst / Business Analyst </a:t>
          </a:r>
          <a:endParaRPr lang="en-US" sz="2800" dirty="0"/>
        </a:p>
      </dgm:t>
    </dgm:pt>
    <dgm:pt modelId="{B635C5E0-F0DC-4FB9-8F93-07D06A2EB92D}" type="parTrans" cxnId="{9726727B-A003-4B27-9BAA-B3C040162C2F}">
      <dgm:prSet/>
      <dgm:spPr/>
      <dgm:t>
        <a:bodyPr/>
        <a:lstStyle/>
        <a:p>
          <a:endParaRPr lang="en-US"/>
        </a:p>
      </dgm:t>
    </dgm:pt>
    <dgm:pt modelId="{B0899024-8A49-4750-AD9A-B139BD6E99A1}" type="sibTrans" cxnId="{9726727B-A003-4B27-9BAA-B3C040162C2F}">
      <dgm:prSet/>
      <dgm:spPr/>
      <dgm:t>
        <a:bodyPr/>
        <a:lstStyle/>
        <a:p>
          <a:endParaRPr lang="en-US"/>
        </a:p>
      </dgm:t>
    </dgm:pt>
    <dgm:pt modelId="{7573A57C-FA13-49E5-8382-C4893D608A6D}">
      <dgm:prSet phldrT="[Text]" phldr="1"/>
      <dgm:spPr/>
      <dgm:t>
        <a:bodyPr/>
        <a:lstStyle/>
        <a:p>
          <a:endParaRPr lang="en-US"/>
        </a:p>
      </dgm:t>
    </dgm:pt>
    <dgm:pt modelId="{1E361251-5017-4929-9C07-C345EFAA4131}" type="parTrans" cxnId="{A7E99D80-A198-40EA-940E-DA48C8239909}">
      <dgm:prSet/>
      <dgm:spPr/>
      <dgm:t>
        <a:bodyPr/>
        <a:lstStyle/>
        <a:p>
          <a:endParaRPr lang="en-US"/>
        </a:p>
      </dgm:t>
    </dgm:pt>
    <dgm:pt modelId="{07997F49-16DD-43DC-B973-6803C1F75F3E}" type="sibTrans" cxnId="{A7E99D80-A198-40EA-940E-DA48C8239909}">
      <dgm:prSet/>
      <dgm:spPr/>
      <dgm:t>
        <a:bodyPr/>
        <a:lstStyle/>
        <a:p>
          <a:endParaRPr lang="en-US"/>
        </a:p>
      </dgm:t>
    </dgm:pt>
    <dgm:pt modelId="{43425632-CE3E-4A8E-8FB0-C6E7FD55CA73}">
      <dgm:prSet phldrT="[Text]" phldr="1"/>
      <dgm:spPr/>
      <dgm:t>
        <a:bodyPr/>
        <a:lstStyle/>
        <a:p>
          <a:endParaRPr lang="en-US"/>
        </a:p>
      </dgm:t>
    </dgm:pt>
    <dgm:pt modelId="{4B0320E6-B9CD-4705-860F-563C42E8F683}" type="parTrans" cxnId="{D0BC41FD-137E-4746-BC79-B984DAE83632}">
      <dgm:prSet/>
      <dgm:spPr/>
      <dgm:t>
        <a:bodyPr/>
        <a:lstStyle/>
        <a:p>
          <a:endParaRPr lang="en-US"/>
        </a:p>
      </dgm:t>
    </dgm:pt>
    <dgm:pt modelId="{0B7BF403-22F5-4B07-BAFA-8F4B2B60B127}" type="sibTrans" cxnId="{D0BC41FD-137E-4746-BC79-B984DAE83632}">
      <dgm:prSet/>
      <dgm:spPr/>
      <dgm:t>
        <a:bodyPr/>
        <a:lstStyle/>
        <a:p>
          <a:endParaRPr lang="en-US"/>
        </a:p>
      </dgm:t>
    </dgm:pt>
    <dgm:pt modelId="{7BD116AA-2A7A-4EF3-9F85-C5887C6398CD}">
      <dgm:prSet phldrT="[Text]" phldr="1"/>
      <dgm:spPr/>
      <dgm:t>
        <a:bodyPr/>
        <a:lstStyle/>
        <a:p>
          <a:endParaRPr lang="en-US"/>
        </a:p>
      </dgm:t>
    </dgm:pt>
    <dgm:pt modelId="{97D61C5E-1C54-483C-AD7F-B2FBAF1F1F59}" type="parTrans" cxnId="{2C45A457-A056-47AC-B795-E2956815BA4E}">
      <dgm:prSet/>
      <dgm:spPr/>
      <dgm:t>
        <a:bodyPr/>
        <a:lstStyle/>
        <a:p>
          <a:endParaRPr lang="en-US"/>
        </a:p>
      </dgm:t>
    </dgm:pt>
    <dgm:pt modelId="{96058C18-B391-4192-B94F-60021028D8B6}" type="sibTrans" cxnId="{2C45A457-A056-47AC-B795-E2956815BA4E}">
      <dgm:prSet/>
      <dgm:spPr/>
      <dgm:t>
        <a:bodyPr/>
        <a:lstStyle/>
        <a:p>
          <a:endParaRPr lang="en-US"/>
        </a:p>
      </dgm:t>
    </dgm:pt>
    <dgm:pt modelId="{94344693-999C-4165-9714-D4229E1DBF8A}">
      <dgm:prSet/>
      <dgm:spPr/>
    </dgm:pt>
    <dgm:pt modelId="{46D4E8E6-4952-4379-9799-4AB27ACEAE64}" type="parTrans" cxnId="{04C3D8A5-486D-47F6-879F-F01B5C7E2D19}">
      <dgm:prSet/>
      <dgm:spPr/>
      <dgm:t>
        <a:bodyPr/>
        <a:lstStyle/>
        <a:p>
          <a:endParaRPr lang="en-US"/>
        </a:p>
      </dgm:t>
    </dgm:pt>
    <dgm:pt modelId="{10B3BB60-0A72-4673-91EA-38C1E1D4CDD3}" type="sibTrans" cxnId="{04C3D8A5-486D-47F6-879F-F01B5C7E2D19}">
      <dgm:prSet/>
      <dgm:spPr/>
      <dgm:t>
        <a:bodyPr/>
        <a:lstStyle/>
        <a:p>
          <a:endParaRPr lang="en-US"/>
        </a:p>
      </dgm:t>
    </dgm:pt>
    <dgm:pt modelId="{0065D000-92DF-49AE-A9AA-6FB609E7DEC3}">
      <dgm:prSet custT="1"/>
      <dgm:spPr/>
      <dgm:t>
        <a:bodyPr/>
        <a:lstStyle/>
        <a:p>
          <a:r>
            <a:rPr lang="en-US" sz="2800" dirty="0">
              <a:latin typeface="Berlin Sans FB" panose="020E0602020502020306" pitchFamily="34" charset="0"/>
            </a:rPr>
            <a:t>Marketing Analyst </a:t>
          </a:r>
        </a:p>
      </dgm:t>
    </dgm:pt>
    <dgm:pt modelId="{F4FF9CF8-F80E-4A11-A63B-758BCB027B53}" type="parTrans" cxnId="{CD86B671-3DEB-4193-B397-784A5560F5C7}">
      <dgm:prSet/>
      <dgm:spPr/>
      <dgm:t>
        <a:bodyPr/>
        <a:lstStyle/>
        <a:p>
          <a:endParaRPr lang="en-US"/>
        </a:p>
      </dgm:t>
    </dgm:pt>
    <dgm:pt modelId="{A4CA39F2-AE55-42FA-A377-4384A990905B}" type="sibTrans" cxnId="{CD86B671-3DEB-4193-B397-784A5560F5C7}">
      <dgm:prSet/>
      <dgm:spPr/>
      <dgm:t>
        <a:bodyPr/>
        <a:lstStyle/>
        <a:p>
          <a:endParaRPr lang="en-US"/>
        </a:p>
      </dgm:t>
    </dgm:pt>
    <dgm:pt modelId="{7472F434-5962-473B-8213-337527335E04}">
      <dgm:prSet custT="1"/>
      <dgm:spPr/>
      <dgm:t>
        <a:bodyPr/>
        <a:lstStyle/>
        <a:p>
          <a:r>
            <a:rPr lang="en-US" sz="2800" dirty="0">
              <a:latin typeface="Berlin Sans FB" panose="020E0602020502020306" pitchFamily="34" charset="0"/>
            </a:rPr>
            <a:t>Financial Analyst</a:t>
          </a:r>
        </a:p>
      </dgm:t>
    </dgm:pt>
    <dgm:pt modelId="{04632933-4C26-4C84-94E1-B70A3B8BD4A4}" type="parTrans" cxnId="{4789ECB3-14F6-4C83-BDB8-DCF4B36DAED4}">
      <dgm:prSet/>
      <dgm:spPr/>
      <dgm:t>
        <a:bodyPr/>
        <a:lstStyle/>
        <a:p>
          <a:endParaRPr lang="en-US"/>
        </a:p>
      </dgm:t>
    </dgm:pt>
    <dgm:pt modelId="{0F807A77-3EFF-47C7-ADDD-AFC3D3262DBF}" type="sibTrans" cxnId="{4789ECB3-14F6-4C83-BDB8-DCF4B36DAED4}">
      <dgm:prSet/>
      <dgm:spPr/>
      <dgm:t>
        <a:bodyPr/>
        <a:lstStyle/>
        <a:p>
          <a:endParaRPr lang="en-US"/>
        </a:p>
      </dgm:t>
    </dgm:pt>
    <dgm:pt modelId="{C9BEE2E6-86A5-49AA-B35A-78FA07C6D8F7}">
      <dgm:prSet custT="1"/>
      <dgm:spPr/>
      <dgm:t>
        <a:bodyPr/>
        <a:lstStyle/>
        <a:p>
          <a:r>
            <a:rPr lang="en-US" sz="2800" dirty="0">
              <a:latin typeface="Berlin Sans FB" panose="020E0602020502020306" pitchFamily="34" charset="0"/>
            </a:rPr>
            <a:t>Healthcare Analyst</a:t>
          </a:r>
        </a:p>
      </dgm:t>
    </dgm:pt>
    <dgm:pt modelId="{A868562D-0408-423F-A655-506A577A674B}" type="parTrans" cxnId="{E3BEA51D-3286-4AB6-9071-ECA1F50D194C}">
      <dgm:prSet/>
      <dgm:spPr/>
      <dgm:t>
        <a:bodyPr/>
        <a:lstStyle/>
        <a:p>
          <a:endParaRPr lang="en-US"/>
        </a:p>
      </dgm:t>
    </dgm:pt>
    <dgm:pt modelId="{6BD3CBA9-3B38-4E5A-88C7-30D7FF8C0EBA}" type="sibTrans" cxnId="{E3BEA51D-3286-4AB6-9071-ECA1F50D194C}">
      <dgm:prSet/>
      <dgm:spPr/>
      <dgm:t>
        <a:bodyPr/>
        <a:lstStyle/>
        <a:p>
          <a:endParaRPr lang="en-US"/>
        </a:p>
      </dgm:t>
    </dgm:pt>
    <dgm:pt modelId="{BFCFE33C-5426-4602-906D-56AAE9888AC9}" type="pres">
      <dgm:prSet presAssocID="{D56A315A-D560-4BD2-B017-E858D4477A5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F600D5-8D20-4EC5-B4B1-4EA080B0861C}" type="pres">
      <dgm:prSet presAssocID="{D56A315A-D560-4BD2-B017-E858D4477A5A}" presName="matrix" presStyleCnt="0"/>
      <dgm:spPr/>
    </dgm:pt>
    <dgm:pt modelId="{E96EF452-95DC-41A2-89B7-A7CD7A3BF52E}" type="pres">
      <dgm:prSet presAssocID="{D56A315A-D560-4BD2-B017-E858D4477A5A}" presName="tile1" presStyleLbl="node1" presStyleIdx="0" presStyleCnt="4"/>
      <dgm:spPr/>
    </dgm:pt>
    <dgm:pt modelId="{23D6982C-C1D8-4B2B-9809-E63207B1E44C}" type="pres">
      <dgm:prSet presAssocID="{D56A315A-D560-4BD2-B017-E858D4477A5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8D8DA2-3B3C-4759-9CF7-D708C1D31A56}" type="pres">
      <dgm:prSet presAssocID="{D56A315A-D560-4BD2-B017-E858D4477A5A}" presName="tile2" presStyleLbl="node1" presStyleIdx="1" presStyleCnt="4"/>
      <dgm:spPr/>
    </dgm:pt>
    <dgm:pt modelId="{597FEA7D-BD3B-48B2-8CD8-E719D1B8ECAF}" type="pres">
      <dgm:prSet presAssocID="{D56A315A-D560-4BD2-B017-E858D4477A5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97F838-DCF4-4131-AC73-2C55477B4765}" type="pres">
      <dgm:prSet presAssocID="{D56A315A-D560-4BD2-B017-E858D4477A5A}" presName="tile3" presStyleLbl="node1" presStyleIdx="2" presStyleCnt="4"/>
      <dgm:spPr/>
    </dgm:pt>
    <dgm:pt modelId="{E9BDC639-D7D8-40DE-8A5A-9EE006D232AE}" type="pres">
      <dgm:prSet presAssocID="{D56A315A-D560-4BD2-B017-E858D4477A5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F37A10-0012-4439-8B80-132344002001}" type="pres">
      <dgm:prSet presAssocID="{D56A315A-D560-4BD2-B017-E858D4477A5A}" presName="tile4" presStyleLbl="node1" presStyleIdx="3" presStyleCnt="4"/>
      <dgm:spPr/>
    </dgm:pt>
    <dgm:pt modelId="{884D3EE2-CF6A-47F5-B2EB-4288DFF3D613}" type="pres">
      <dgm:prSet presAssocID="{D56A315A-D560-4BD2-B017-E858D4477A5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80B9F5E-EA8F-4B9A-B362-3C0183C5D5AE}" type="pres">
      <dgm:prSet presAssocID="{D56A315A-D560-4BD2-B017-E858D4477A5A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3BEA51D-3286-4AB6-9071-ECA1F50D194C}" srcId="{A2C53C12-DA57-4687-9498-973B077D5836}" destId="{C9BEE2E6-86A5-49AA-B35A-78FA07C6D8F7}" srcOrd="3" destOrd="0" parTransId="{A868562D-0408-423F-A655-506A577A674B}" sibTransId="{6BD3CBA9-3B38-4E5A-88C7-30D7FF8C0EBA}"/>
    <dgm:cxn modelId="{2CFEB527-067F-4876-BD03-6997517CD81E}" type="presOf" srcId="{7472F434-5962-473B-8213-337527335E04}" destId="{E9BDC639-D7D8-40DE-8A5A-9EE006D232AE}" srcOrd="1" destOrd="0" presId="urn:microsoft.com/office/officeart/2005/8/layout/matrix1"/>
    <dgm:cxn modelId="{CD86B671-3DEB-4193-B397-784A5560F5C7}" srcId="{A2C53C12-DA57-4687-9498-973B077D5836}" destId="{0065D000-92DF-49AE-A9AA-6FB609E7DEC3}" srcOrd="1" destOrd="0" parTransId="{F4FF9CF8-F80E-4A11-A63B-758BCB027B53}" sibTransId="{A4CA39F2-AE55-42FA-A377-4384A990905B}"/>
    <dgm:cxn modelId="{E8053353-757B-404A-8393-DABDD759C064}" type="presOf" srcId="{0065D000-92DF-49AE-A9AA-6FB609E7DEC3}" destId="{597FEA7D-BD3B-48B2-8CD8-E719D1B8ECAF}" srcOrd="1" destOrd="0" presId="urn:microsoft.com/office/officeart/2005/8/layout/matrix1"/>
    <dgm:cxn modelId="{2C45A457-A056-47AC-B795-E2956815BA4E}" srcId="{A2C53C12-DA57-4687-9498-973B077D5836}" destId="{7BD116AA-2A7A-4EF3-9F85-C5887C6398CD}" srcOrd="6" destOrd="0" parTransId="{97D61C5E-1C54-483C-AD7F-B2FBAF1F1F59}" sibTransId="{96058C18-B391-4192-B94F-60021028D8B6}"/>
    <dgm:cxn modelId="{7E8D1859-7B82-4D9E-BABB-9B0DB70D5285}" srcId="{D56A315A-D560-4BD2-B017-E858D4477A5A}" destId="{A2C53C12-DA57-4687-9498-973B077D5836}" srcOrd="0" destOrd="0" parTransId="{0C392ECD-8113-4CE4-A549-4574EEAA738F}" sibTransId="{67E91E12-D378-4729-B73E-59F4CC0A4A2A}"/>
    <dgm:cxn modelId="{9726727B-A003-4B27-9BAA-B3C040162C2F}" srcId="{A2C53C12-DA57-4687-9498-973B077D5836}" destId="{3AD9D0A9-12CD-4945-93D7-AC38A30E57C6}" srcOrd="0" destOrd="0" parTransId="{B635C5E0-F0DC-4FB9-8F93-07D06A2EB92D}" sibTransId="{B0899024-8A49-4750-AD9A-B139BD6E99A1}"/>
    <dgm:cxn modelId="{A7E99D80-A198-40EA-940E-DA48C8239909}" srcId="{A2C53C12-DA57-4687-9498-973B077D5836}" destId="{7573A57C-FA13-49E5-8382-C4893D608A6D}" srcOrd="4" destOrd="0" parTransId="{1E361251-5017-4929-9C07-C345EFAA4131}" sibTransId="{07997F49-16DD-43DC-B973-6803C1F75F3E}"/>
    <dgm:cxn modelId="{28685E90-71FA-4570-8300-21E1086E4155}" type="presOf" srcId="{3AD9D0A9-12CD-4945-93D7-AC38A30E57C6}" destId="{E96EF452-95DC-41A2-89B7-A7CD7A3BF52E}" srcOrd="0" destOrd="0" presId="urn:microsoft.com/office/officeart/2005/8/layout/matrix1"/>
    <dgm:cxn modelId="{80DCA092-09BD-4E66-A6EE-CBA5DCFF5D74}" type="presOf" srcId="{A2C53C12-DA57-4687-9498-973B077D5836}" destId="{980B9F5E-EA8F-4B9A-B362-3C0183C5D5AE}" srcOrd="0" destOrd="0" presId="urn:microsoft.com/office/officeart/2005/8/layout/matrix1"/>
    <dgm:cxn modelId="{04C3D8A5-486D-47F6-879F-F01B5C7E2D19}" srcId="{D56A315A-D560-4BD2-B017-E858D4477A5A}" destId="{94344693-999C-4165-9714-D4229E1DBF8A}" srcOrd="1" destOrd="0" parTransId="{46D4E8E6-4952-4379-9799-4AB27ACEAE64}" sibTransId="{10B3BB60-0A72-4673-91EA-38C1E1D4CDD3}"/>
    <dgm:cxn modelId="{4789ECB3-14F6-4C83-BDB8-DCF4B36DAED4}" srcId="{A2C53C12-DA57-4687-9498-973B077D5836}" destId="{7472F434-5962-473B-8213-337527335E04}" srcOrd="2" destOrd="0" parTransId="{04632933-4C26-4C84-94E1-B70A3B8BD4A4}" sibTransId="{0F807A77-3EFF-47C7-ADDD-AFC3D3262DBF}"/>
    <dgm:cxn modelId="{24E517C3-F624-44E2-AAEE-77A9A2ADE7CF}" type="presOf" srcId="{7472F434-5962-473B-8213-337527335E04}" destId="{9A97F838-DCF4-4131-AC73-2C55477B4765}" srcOrd="0" destOrd="0" presId="urn:microsoft.com/office/officeart/2005/8/layout/matrix1"/>
    <dgm:cxn modelId="{3135B6CE-BD04-4D53-85B7-F20374D895F4}" type="presOf" srcId="{D56A315A-D560-4BD2-B017-E858D4477A5A}" destId="{BFCFE33C-5426-4602-906D-56AAE9888AC9}" srcOrd="0" destOrd="0" presId="urn:microsoft.com/office/officeart/2005/8/layout/matrix1"/>
    <dgm:cxn modelId="{32487EDD-DD34-436D-AE64-E0FEFBB71B96}" type="presOf" srcId="{0065D000-92DF-49AE-A9AA-6FB609E7DEC3}" destId="{BC8D8DA2-3B3C-4759-9CF7-D708C1D31A56}" srcOrd="0" destOrd="0" presId="urn:microsoft.com/office/officeart/2005/8/layout/matrix1"/>
    <dgm:cxn modelId="{EDD80AF4-FFA6-40F0-8904-78FC12A87194}" type="presOf" srcId="{3AD9D0A9-12CD-4945-93D7-AC38A30E57C6}" destId="{23D6982C-C1D8-4B2B-9809-E63207B1E44C}" srcOrd="1" destOrd="0" presId="urn:microsoft.com/office/officeart/2005/8/layout/matrix1"/>
    <dgm:cxn modelId="{C3D25AF9-CACD-45BA-9D63-0B059A289A2C}" type="presOf" srcId="{C9BEE2E6-86A5-49AA-B35A-78FA07C6D8F7}" destId="{884D3EE2-CF6A-47F5-B2EB-4288DFF3D613}" srcOrd="1" destOrd="0" presId="urn:microsoft.com/office/officeart/2005/8/layout/matrix1"/>
    <dgm:cxn modelId="{8F5C04FD-3D4B-403D-A439-B61BD990517A}" type="presOf" srcId="{C9BEE2E6-86A5-49AA-B35A-78FA07C6D8F7}" destId="{61F37A10-0012-4439-8B80-132344002001}" srcOrd="0" destOrd="0" presId="urn:microsoft.com/office/officeart/2005/8/layout/matrix1"/>
    <dgm:cxn modelId="{D0BC41FD-137E-4746-BC79-B984DAE83632}" srcId="{A2C53C12-DA57-4687-9498-973B077D5836}" destId="{43425632-CE3E-4A8E-8FB0-C6E7FD55CA73}" srcOrd="5" destOrd="0" parTransId="{4B0320E6-B9CD-4705-860F-563C42E8F683}" sibTransId="{0B7BF403-22F5-4B07-BAFA-8F4B2B60B127}"/>
    <dgm:cxn modelId="{3D379466-9AD1-4C51-904D-BE4E3BF7B67F}" type="presParOf" srcId="{BFCFE33C-5426-4602-906D-56AAE9888AC9}" destId="{E5F600D5-8D20-4EC5-B4B1-4EA080B0861C}" srcOrd="0" destOrd="0" presId="urn:microsoft.com/office/officeart/2005/8/layout/matrix1"/>
    <dgm:cxn modelId="{970D7C45-6479-4135-B236-991E2A18203B}" type="presParOf" srcId="{E5F600D5-8D20-4EC5-B4B1-4EA080B0861C}" destId="{E96EF452-95DC-41A2-89B7-A7CD7A3BF52E}" srcOrd="0" destOrd="0" presId="urn:microsoft.com/office/officeart/2005/8/layout/matrix1"/>
    <dgm:cxn modelId="{1C57F394-F645-4245-99C4-4109524DCF7B}" type="presParOf" srcId="{E5F600D5-8D20-4EC5-B4B1-4EA080B0861C}" destId="{23D6982C-C1D8-4B2B-9809-E63207B1E44C}" srcOrd="1" destOrd="0" presId="urn:microsoft.com/office/officeart/2005/8/layout/matrix1"/>
    <dgm:cxn modelId="{30A815BC-C234-4235-9A99-070FCEAC7885}" type="presParOf" srcId="{E5F600D5-8D20-4EC5-B4B1-4EA080B0861C}" destId="{BC8D8DA2-3B3C-4759-9CF7-D708C1D31A56}" srcOrd="2" destOrd="0" presId="urn:microsoft.com/office/officeart/2005/8/layout/matrix1"/>
    <dgm:cxn modelId="{2B24DD22-34ED-4A2C-A852-5B874FC6A580}" type="presParOf" srcId="{E5F600D5-8D20-4EC5-B4B1-4EA080B0861C}" destId="{597FEA7D-BD3B-48B2-8CD8-E719D1B8ECAF}" srcOrd="3" destOrd="0" presId="urn:microsoft.com/office/officeart/2005/8/layout/matrix1"/>
    <dgm:cxn modelId="{1A32DEB3-E160-45E9-A8F5-6E4E0F2BCA3D}" type="presParOf" srcId="{E5F600D5-8D20-4EC5-B4B1-4EA080B0861C}" destId="{9A97F838-DCF4-4131-AC73-2C55477B4765}" srcOrd="4" destOrd="0" presId="urn:microsoft.com/office/officeart/2005/8/layout/matrix1"/>
    <dgm:cxn modelId="{EDC89641-2619-487F-8D21-023430D68F07}" type="presParOf" srcId="{E5F600D5-8D20-4EC5-B4B1-4EA080B0861C}" destId="{E9BDC639-D7D8-40DE-8A5A-9EE006D232AE}" srcOrd="5" destOrd="0" presId="urn:microsoft.com/office/officeart/2005/8/layout/matrix1"/>
    <dgm:cxn modelId="{6A752F45-1F27-41A5-A47B-ADD0B37E9F4E}" type="presParOf" srcId="{E5F600D5-8D20-4EC5-B4B1-4EA080B0861C}" destId="{61F37A10-0012-4439-8B80-132344002001}" srcOrd="6" destOrd="0" presId="urn:microsoft.com/office/officeart/2005/8/layout/matrix1"/>
    <dgm:cxn modelId="{4190976E-7FED-4779-9F27-E327666EEB5D}" type="presParOf" srcId="{E5F600D5-8D20-4EC5-B4B1-4EA080B0861C}" destId="{884D3EE2-CF6A-47F5-B2EB-4288DFF3D613}" srcOrd="7" destOrd="0" presId="urn:microsoft.com/office/officeart/2005/8/layout/matrix1"/>
    <dgm:cxn modelId="{8A37B309-7F8D-4080-A4AE-3027A3821CAD}" type="presParOf" srcId="{BFCFE33C-5426-4602-906D-56AAE9888AC9}" destId="{980B9F5E-EA8F-4B9A-B362-3C0183C5D5A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771F1-33C6-4EB4-8442-FA98EA0E1BEC}">
      <dsp:nvSpPr>
        <dsp:cNvPr id="0" name=""/>
        <dsp:cNvSpPr/>
      </dsp:nvSpPr>
      <dsp:spPr>
        <a:xfrm>
          <a:off x="2963828" y="2281030"/>
          <a:ext cx="1626693" cy="1626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/>
            <a:t>REQUIRED SKILLS FOR DATA ANALYST :-</a:t>
          </a:r>
          <a:endParaRPr lang="en-US" sz="1600" kern="1200" dirty="0"/>
        </a:p>
      </dsp:txBody>
      <dsp:txXfrm>
        <a:off x="3202052" y="2519254"/>
        <a:ext cx="1150245" cy="1150245"/>
      </dsp:txXfrm>
    </dsp:sp>
    <dsp:sp modelId="{90DB874F-A7CF-4172-B4C7-2499BE4179A0}">
      <dsp:nvSpPr>
        <dsp:cNvPr id="0" name=""/>
        <dsp:cNvSpPr/>
      </dsp:nvSpPr>
      <dsp:spPr>
        <a:xfrm rot="16200000">
          <a:off x="3604566" y="1688587"/>
          <a:ext cx="345216" cy="55307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656349" y="1850985"/>
        <a:ext cx="241651" cy="331845"/>
      </dsp:txXfrm>
    </dsp:sp>
    <dsp:sp modelId="{AD67AC3F-EA5B-4911-8474-6598E73BDD80}">
      <dsp:nvSpPr>
        <dsp:cNvPr id="0" name=""/>
        <dsp:cNvSpPr/>
      </dsp:nvSpPr>
      <dsp:spPr>
        <a:xfrm>
          <a:off x="2963828" y="2985"/>
          <a:ext cx="1626693" cy="1626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u="sng" kern="1200" dirty="0">
              <a:latin typeface="Berlin Sans FB" panose="020E0602020502020306" pitchFamily="34" charset="0"/>
            </a:rPr>
            <a:t>Knowledge of Data visualization Tools :</a:t>
          </a:r>
          <a:endParaRPr lang="en-US" sz="1600" kern="1200" dirty="0"/>
        </a:p>
      </dsp:txBody>
      <dsp:txXfrm>
        <a:off x="3202052" y="241209"/>
        <a:ext cx="1150245" cy="1150245"/>
      </dsp:txXfrm>
    </dsp:sp>
    <dsp:sp modelId="{A8F81CDE-3EBC-4228-990E-9E0CFE771F3D}">
      <dsp:nvSpPr>
        <dsp:cNvPr id="0" name=""/>
        <dsp:cNvSpPr/>
      </dsp:nvSpPr>
      <dsp:spPr>
        <a:xfrm rot="20520000">
          <a:off x="4678549" y="2468881"/>
          <a:ext cx="345216" cy="55307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81083" y="2595498"/>
        <a:ext cx="241651" cy="331845"/>
      </dsp:txXfrm>
    </dsp:sp>
    <dsp:sp modelId="{BF260A75-286F-47FB-BA63-A9162DB78D61}">
      <dsp:nvSpPr>
        <dsp:cNvPr id="0" name=""/>
        <dsp:cNvSpPr/>
      </dsp:nvSpPr>
      <dsp:spPr>
        <a:xfrm>
          <a:off x="5130377" y="1577076"/>
          <a:ext cx="1626693" cy="1626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latin typeface="Berlin Sans FB" panose="020E0602020502020306" pitchFamily="34" charset="0"/>
            </a:rPr>
            <a:t>Knowledge of programing </a:t>
          </a:r>
        </a:p>
      </dsp:txBody>
      <dsp:txXfrm>
        <a:off x="5368601" y="1815300"/>
        <a:ext cx="1150245" cy="1150245"/>
      </dsp:txXfrm>
    </dsp:sp>
    <dsp:sp modelId="{AAEB4252-D579-4BC9-BBB6-5BEB7332950A}">
      <dsp:nvSpPr>
        <dsp:cNvPr id="0" name=""/>
        <dsp:cNvSpPr/>
      </dsp:nvSpPr>
      <dsp:spPr>
        <a:xfrm rot="3240000">
          <a:off x="4268324" y="3731423"/>
          <a:ext cx="345216" cy="55307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289670" y="3800145"/>
        <a:ext cx="241651" cy="331845"/>
      </dsp:txXfrm>
    </dsp:sp>
    <dsp:sp modelId="{56B10728-5031-48C2-84DE-0694D84165FD}">
      <dsp:nvSpPr>
        <dsp:cNvPr id="0" name=""/>
        <dsp:cNvSpPr/>
      </dsp:nvSpPr>
      <dsp:spPr>
        <a:xfrm>
          <a:off x="4302829" y="4124007"/>
          <a:ext cx="1626693" cy="1626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latin typeface="Berlin Sans FB" panose="020E0602020502020306" pitchFamily="34" charset="0"/>
            </a:rPr>
            <a:t>Understanding of statistics and Machine learning Algorithms</a:t>
          </a:r>
        </a:p>
      </dsp:txBody>
      <dsp:txXfrm>
        <a:off x="4541053" y="4362231"/>
        <a:ext cx="1150245" cy="1150245"/>
      </dsp:txXfrm>
    </dsp:sp>
    <dsp:sp modelId="{E5F715EF-C2CC-4FA1-B70E-6729F88F9D7C}">
      <dsp:nvSpPr>
        <dsp:cNvPr id="0" name=""/>
        <dsp:cNvSpPr/>
      </dsp:nvSpPr>
      <dsp:spPr>
        <a:xfrm rot="7560000">
          <a:off x="2940809" y="3731423"/>
          <a:ext cx="345216" cy="55307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23028" y="3800145"/>
        <a:ext cx="241651" cy="331845"/>
      </dsp:txXfrm>
    </dsp:sp>
    <dsp:sp modelId="{E986344B-B88B-412A-BBA2-5FAD8AAB6632}">
      <dsp:nvSpPr>
        <dsp:cNvPr id="0" name=""/>
        <dsp:cNvSpPr/>
      </dsp:nvSpPr>
      <dsp:spPr>
        <a:xfrm>
          <a:off x="1624826" y="4124007"/>
          <a:ext cx="1626693" cy="1626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latin typeface="Berlin Sans FB" panose="020E0602020502020306" pitchFamily="34" charset="0"/>
            </a:rPr>
            <a:t>Knowledge of Data visualization Tools :</a:t>
          </a:r>
        </a:p>
      </dsp:txBody>
      <dsp:txXfrm>
        <a:off x="1863050" y="4362231"/>
        <a:ext cx="1150245" cy="1150245"/>
      </dsp:txXfrm>
    </dsp:sp>
    <dsp:sp modelId="{7EB9B0D8-5E44-4023-9D80-F19BA7A59F6C}">
      <dsp:nvSpPr>
        <dsp:cNvPr id="0" name=""/>
        <dsp:cNvSpPr/>
      </dsp:nvSpPr>
      <dsp:spPr>
        <a:xfrm rot="11880000">
          <a:off x="2530584" y="2468881"/>
          <a:ext cx="345216" cy="55307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631615" y="2595498"/>
        <a:ext cx="241651" cy="331845"/>
      </dsp:txXfrm>
    </dsp:sp>
    <dsp:sp modelId="{D23058C3-4881-486E-97DB-CD44169EEE71}">
      <dsp:nvSpPr>
        <dsp:cNvPr id="0" name=""/>
        <dsp:cNvSpPr/>
      </dsp:nvSpPr>
      <dsp:spPr>
        <a:xfrm>
          <a:off x="797278" y="1577076"/>
          <a:ext cx="1626693" cy="1626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u="sng" kern="1200" dirty="0">
              <a:latin typeface="Berlin Sans FB" panose="020E0602020502020306" pitchFamily="34" charset="0"/>
            </a:rPr>
            <a:t>Degree and Domain Expertise </a:t>
          </a:r>
          <a:r>
            <a:rPr lang="en-US" sz="1400" u="sng" kern="1200" dirty="0">
              <a:latin typeface="Berlin Sans FB" panose="020E0602020502020306" pitchFamily="34" charset="0"/>
            </a:rPr>
            <a:t>:</a:t>
          </a:r>
        </a:p>
      </dsp:txBody>
      <dsp:txXfrm>
        <a:off x="1035502" y="1815300"/>
        <a:ext cx="1150245" cy="1150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EF452-95DC-41A2-89B7-A7CD7A3BF52E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800" kern="1200" dirty="0">
              <a:latin typeface="Berlin Sans FB" panose="020E0602020502020306" pitchFamily="34" charset="0"/>
            </a:rPr>
            <a:t>Data Analyst / Business Analyst </a:t>
          </a:r>
          <a:endParaRPr lang="en-US" sz="2800" kern="1200" dirty="0"/>
        </a:p>
      </dsp:txBody>
      <dsp:txXfrm rot="5400000">
        <a:off x="0" y="0"/>
        <a:ext cx="3048000" cy="1524000"/>
      </dsp:txXfrm>
    </dsp:sp>
    <dsp:sp modelId="{BC8D8DA2-3B3C-4759-9CF7-D708C1D31A56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erlin Sans FB" panose="020E0602020502020306" pitchFamily="34" charset="0"/>
            </a:rPr>
            <a:t>Marketing Analyst </a:t>
          </a:r>
        </a:p>
      </dsp:txBody>
      <dsp:txXfrm>
        <a:off x="3048000" y="0"/>
        <a:ext cx="3048000" cy="1524000"/>
      </dsp:txXfrm>
    </dsp:sp>
    <dsp:sp modelId="{9A97F838-DCF4-4131-AC73-2C55477B4765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erlin Sans FB" panose="020E0602020502020306" pitchFamily="34" charset="0"/>
            </a:rPr>
            <a:t>Financial Analyst</a:t>
          </a:r>
        </a:p>
      </dsp:txBody>
      <dsp:txXfrm rot="10800000">
        <a:off x="0" y="2539999"/>
        <a:ext cx="3048000" cy="1524000"/>
      </dsp:txXfrm>
    </dsp:sp>
    <dsp:sp modelId="{61F37A10-0012-4439-8B80-132344002001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erlin Sans FB" panose="020E0602020502020306" pitchFamily="34" charset="0"/>
            </a:rPr>
            <a:t>Healthcare Analyst</a:t>
          </a:r>
        </a:p>
      </dsp:txBody>
      <dsp:txXfrm rot="-5400000">
        <a:off x="3048000" y="2539999"/>
        <a:ext cx="3048000" cy="1524000"/>
      </dsp:txXfrm>
    </dsp:sp>
    <dsp:sp modelId="{980B9F5E-EA8F-4B9A-B362-3C0183C5D5AE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700" kern="1200" dirty="0">
              <a:latin typeface="Berlin Sans FB" panose="020E0602020502020306" pitchFamily="34" charset="0"/>
            </a:rPr>
            <a:t>Data Scientist</a:t>
          </a:r>
          <a:endParaRPr lang="en-US" sz="2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5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2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33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6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1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2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84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3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9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F09712-27DD-42D8-996C-02FEB8F8EFB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F14C9D-E935-483D-9B86-ABF54FBE9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79E5-3003-47EA-A9E2-ACE7B28E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latin typeface="Algerian" panose="04020705040A02060702" pitchFamily="82" charset="0"/>
              </a:rPr>
              <a:t>DATA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7136-3FD0-46BC-94C0-C8C005E83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0641"/>
            <a:ext cx="7886700" cy="34793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INTRODUCTION OF DATA ANALYST</a:t>
            </a: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erlin Sans FB" panose="020E0602020502020306" pitchFamily="34" charset="0"/>
              </a:rPr>
              <a:t>A Data Analyst collects , cleans and interprets data set in order to answer a question or solve a problem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erlin Sans FB" panose="020E0602020502020306" pitchFamily="34" charset="0"/>
              </a:rPr>
              <a:t>A Data Analyst is all about finding patterns in the data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erlin Sans FB" panose="020E0602020502020306" pitchFamily="34" charset="0"/>
              </a:rPr>
              <a:t>They works in many industries , including business , finance , and medicine .</a:t>
            </a:r>
          </a:p>
        </p:txBody>
      </p:sp>
    </p:spTree>
    <p:extLst>
      <p:ext uri="{BB962C8B-B14F-4D97-AF65-F5344CB8AC3E}">
        <p14:creationId xmlns:p14="http://schemas.microsoft.com/office/powerpoint/2010/main" val="208575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93C9-44D3-4A2E-A0FC-F9D06E9D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u="sng" dirty="0"/>
              <a:t>CAREER START AS A DATA ANALYST </a:t>
            </a:r>
            <a:r>
              <a:rPr lang="en-US" sz="2700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C1F1-C42B-4503-BE94-8FE65701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Growing demand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High earning potential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Challenging and interesting 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Variety of opportunities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Transferable skills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6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ADD2ED-FF9A-E2B1-2B52-5A083693F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746079"/>
              </p:ext>
            </p:extLst>
          </p:nvPr>
        </p:nvGraphicFramePr>
        <p:xfrm>
          <a:off x="717453" y="618978"/>
          <a:ext cx="7554350" cy="575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44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E2BA-6B5F-4C72-B3B2-5775D02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u="sng" dirty="0"/>
              <a:t>WHO IS DATA ANALYST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F948-E1D0-4135-91F8-9A41E9B9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A Data Analyst collects , process and performs analysis of large data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A Data Analyst is person who works in many industries , hospital , including business , finance .</a:t>
            </a:r>
          </a:p>
        </p:txBody>
      </p:sp>
    </p:spTree>
    <p:extLst>
      <p:ext uri="{BB962C8B-B14F-4D97-AF65-F5344CB8AC3E}">
        <p14:creationId xmlns:p14="http://schemas.microsoft.com/office/powerpoint/2010/main" val="332715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291A-3AA6-485F-BD2E-2E5A5EE3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u="sng" dirty="0"/>
              <a:t>WHAT DOES DATA ANALYST DO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2963-5257-43BF-8071-66F07B7E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A Data Analyst is responsible for collecting ,cleaning and analyzing data  that can be used to improve business decision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Data Analyst have a strong background in Mathematics and computer science .</a:t>
            </a:r>
          </a:p>
        </p:txBody>
      </p:sp>
    </p:spTree>
    <p:extLst>
      <p:ext uri="{BB962C8B-B14F-4D97-AF65-F5344CB8AC3E}">
        <p14:creationId xmlns:p14="http://schemas.microsoft.com/office/powerpoint/2010/main" val="301020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BFE4-8427-403E-B354-E5AA5AB1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u="sng" dirty="0"/>
              <a:t>RESPONSIBILITIES OF DATA ANALYST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0AD1-CD8F-44DD-916E-5BB0B89B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Understanding the Goals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Data Cleansing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Data Examination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Preparing summery reports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erlin Sans FB" panose="020E0602020502020306" pitchFamily="34" charset="0"/>
              </a:rPr>
              <a:t>Collaborating with other teams </a:t>
            </a:r>
          </a:p>
        </p:txBody>
      </p:sp>
    </p:spTree>
    <p:extLst>
      <p:ext uri="{BB962C8B-B14F-4D97-AF65-F5344CB8AC3E}">
        <p14:creationId xmlns:p14="http://schemas.microsoft.com/office/powerpoint/2010/main" val="136089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5152AA-09B6-CC68-0227-12C6CD8C8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5675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000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88</TotalTime>
  <Words>214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Berlin Sans FB</vt:lpstr>
      <vt:lpstr>Garamond</vt:lpstr>
      <vt:lpstr>Wingdings</vt:lpstr>
      <vt:lpstr>Organic</vt:lpstr>
      <vt:lpstr>DATA ANALYST</vt:lpstr>
      <vt:lpstr>CAREER START AS A DATA ANALYST :-</vt:lpstr>
      <vt:lpstr>PowerPoint Presentation</vt:lpstr>
      <vt:lpstr>WHO IS DATA ANALYST :-</vt:lpstr>
      <vt:lpstr>WHAT DOES DATA ANALYST DO :-</vt:lpstr>
      <vt:lpstr>RESPONSIBILITIES OF DATA ANALYST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</dc:title>
  <dc:creator>Rinku</dc:creator>
  <cp:lastModifiedBy>Rinku</cp:lastModifiedBy>
  <cp:revision>10</cp:revision>
  <dcterms:created xsi:type="dcterms:W3CDTF">2023-07-21T14:13:52Z</dcterms:created>
  <dcterms:modified xsi:type="dcterms:W3CDTF">2023-10-10T06:15:27Z</dcterms:modified>
</cp:coreProperties>
</file>