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5"/>
  </p:notesMasterIdLst>
  <p:handoutMasterIdLst>
    <p:handoutMasterId r:id="rId6"/>
  </p:handoutMasterIdLst>
  <p:sldIdLst>
    <p:sldId id="266" r:id="rId2"/>
    <p:sldId id="305" r:id="rId3"/>
    <p:sldId id="296" r:id="rId4"/>
  </p:sldIdLst>
  <p:sldSz cx="12192000" cy="6858000"/>
  <p:notesSz cx="6881813" cy="10002838"/>
  <p:defaultTextStyle>
    <a:defPPr>
      <a:defRPr lang="en-GB"/>
    </a:defPPr>
    <a:lvl1pPr algn="l" rtl="0" eaLnBrk="0" fontAlgn="base" hangingPunct="0">
      <a:spcBef>
        <a:spcPct val="0"/>
      </a:spcBef>
      <a:spcAft>
        <a:spcPct val="0"/>
      </a:spcAft>
      <a:defRPr sz="2000" kern="1200">
        <a:solidFill>
          <a:schemeClr val="tx1"/>
        </a:solidFill>
        <a:latin typeface="Arial" charset="0"/>
        <a:ea typeface="Times New Roman" charset="0"/>
        <a:cs typeface="Times New Roman" charset="0"/>
      </a:defRPr>
    </a:lvl1pPr>
    <a:lvl2pPr marL="457200" algn="l" rtl="0" eaLnBrk="0" fontAlgn="base" hangingPunct="0">
      <a:spcBef>
        <a:spcPct val="0"/>
      </a:spcBef>
      <a:spcAft>
        <a:spcPct val="0"/>
      </a:spcAft>
      <a:defRPr sz="2000" kern="1200">
        <a:solidFill>
          <a:schemeClr val="tx1"/>
        </a:solidFill>
        <a:latin typeface="Arial" charset="0"/>
        <a:ea typeface="Times New Roman" charset="0"/>
        <a:cs typeface="Times New Roman" charset="0"/>
      </a:defRPr>
    </a:lvl2pPr>
    <a:lvl3pPr marL="914400" algn="l" rtl="0" eaLnBrk="0" fontAlgn="base" hangingPunct="0">
      <a:spcBef>
        <a:spcPct val="0"/>
      </a:spcBef>
      <a:spcAft>
        <a:spcPct val="0"/>
      </a:spcAft>
      <a:defRPr sz="2000" kern="1200">
        <a:solidFill>
          <a:schemeClr val="tx1"/>
        </a:solidFill>
        <a:latin typeface="Arial" charset="0"/>
        <a:ea typeface="Times New Roman" charset="0"/>
        <a:cs typeface="Times New Roman" charset="0"/>
      </a:defRPr>
    </a:lvl3pPr>
    <a:lvl4pPr marL="1371600" algn="l" rtl="0" eaLnBrk="0" fontAlgn="base" hangingPunct="0">
      <a:spcBef>
        <a:spcPct val="0"/>
      </a:spcBef>
      <a:spcAft>
        <a:spcPct val="0"/>
      </a:spcAft>
      <a:defRPr sz="2000" kern="1200">
        <a:solidFill>
          <a:schemeClr val="tx1"/>
        </a:solidFill>
        <a:latin typeface="Arial" charset="0"/>
        <a:ea typeface="Times New Roman" charset="0"/>
        <a:cs typeface="Times New Roman" charset="0"/>
      </a:defRPr>
    </a:lvl4pPr>
    <a:lvl5pPr marL="1828800" algn="l" rtl="0" eaLnBrk="0" fontAlgn="base" hangingPunct="0">
      <a:spcBef>
        <a:spcPct val="0"/>
      </a:spcBef>
      <a:spcAft>
        <a:spcPct val="0"/>
      </a:spcAft>
      <a:defRPr sz="2000" kern="1200">
        <a:solidFill>
          <a:schemeClr val="tx1"/>
        </a:solidFill>
        <a:latin typeface="Arial" charset="0"/>
        <a:ea typeface="Times New Roman" charset="0"/>
        <a:cs typeface="Times New Roman" charset="0"/>
      </a:defRPr>
    </a:lvl5pPr>
    <a:lvl6pPr marL="2286000" algn="l" defTabSz="914400" rtl="0" eaLnBrk="1" latinLnBrk="0" hangingPunct="1">
      <a:defRPr sz="2000" kern="1200">
        <a:solidFill>
          <a:schemeClr val="tx1"/>
        </a:solidFill>
        <a:latin typeface="Arial" charset="0"/>
        <a:ea typeface="Times New Roman" charset="0"/>
        <a:cs typeface="Times New Roman" charset="0"/>
      </a:defRPr>
    </a:lvl6pPr>
    <a:lvl7pPr marL="2743200" algn="l" defTabSz="914400" rtl="0" eaLnBrk="1" latinLnBrk="0" hangingPunct="1">
      <a:defRPr sz="2000" kern="1200">
        <a:solidFill>
          <a:schemeClr val="tx1"/>
        </a:solidFill>
        <a:latin typeface="Arial" charset="0"/>
        <a:ea typeface="Times New Roman" charset="0"/>
        <a:cs typeface="Times New Roman" charset="0"/>
      </a:defRPr>
    </a:lvl7pPr>
    <a:lvl8pPr marL="3200400" algn="l" defTabSz="914400" rtl="0" eaLnBrk="1" latinLnBrk="0" hangingPunct="1">
      <a:defRPr sz="2000" kern="1200">
        <a:solidFill>
          <a:schemeClr val="tx1"/>
        </a:solidFill>
        <a:latin typeface="Arial" charset="0"/>
        <a:ea typeface="Times New Roman" charset="0"/>
        <a:cs typeface="Times New Roman" charset="0"/>
      </a:defRPr>
    </a:lvl8pPr>
    <a:lvl9pPr marL="3657600" algn="l" defTabSz="914400" rtl="0" eaLnBrk="1" latinLnBrk="0" hangingPunct="1">
      <a:defRPr sz="2000" kern="1200">
        <a:solidFill>
          <a:schemeClr val="tx1"/>
        </a:solidFill>
        <a:latin typeface="Arial" charset="0"/>
        <a:ea typeface="Times New Roman" charset="0"/>
        <a:cs typeface="Times New Roman"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6600"/>
    <a:srgbClr val="FFFBC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016E28-8A31-4880-8DB9-33A1B01BFAEC}" v="155" dt="2019-04-18T08:51:59.102"/>
    <p1510:client id="{39584661-FBB9-4286-B8EC-7B0B28B7A38A}" v="49" dt="2019-04-18T09:45:43.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0" autoAdjust="0"/>
    <p:restoredTop sz="94434" autoAdjust="0"/>
  </p:normalViewPr>
  <p:slideViewPr>
    <p:cSldViewPr>
      <p:cViewPr varScale="1">
        <p:scale>
          <a:sx n="162" d="100"/>
          <a:sy n="162" d="100"/>
        </p:scale>
        <p:origin x="896" y="19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1878" y="84"/>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11" Type="http://schemas.microsoft.com/office/2016/11/relationships/changesInfo" Target="changesInfos/changesInfo1.xml"/><Relationship Id="rId1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S Varma Rudra raju" userId="efad19ce-a450-40c6-9cc0-7ff67edcb2ca" providerId="ADAL" clId="{78016E28-8A31-4880-8DB9-33A1B01BFAEC}"/>
    <pc:docChg chg="undo custSel addSld delSld modSld">
      <pc:chgData name="V S Varma Rudra raju" userId="efad19ce-a450-40c6-9cc0-7ff67edcb2ca" providerId="ADAL" clId="{78016E28-8A31-4880-8DB9-33A1B01BFAEC}" dt="2019-04-18T08:51:59.102" v="1196" actId="1076"/>
      <pc:docMkLst>
        <pc:docMk/>
      </pc:docMkLst>
      <pc:sldChg chg="modSp">
        <pc:chgData name="V S Varma Rudra raju" userId="efad19ce-a450-40c6-9cc0-7ff67edcb2ca" providerId="ADAL" clId="{78016E28-8A31-4880-8DB9-33A1B01BFAEC}" dt="2019-04-18T08:51:59.102" v="1196" actId="1076"/>
        <pc:sldMkLst>
          <pc:docMk/>
          <pc:sldMk cId="0" sldId="266"/>
        </pc:sldMkLst>
        <pc:spChg chg="mod">
          <ac:chgData name="V S Varma Rudra raju" userId="efad19ce-a450-40c6-9cc0-7ff67edcb2ca" providerId="ADAL" clId="{78016E28-8A31-4880-8DB9-33A1B01BFAEC}" dt="2019-04-18T08:51:59.102" v="1196" actId="1076"/>
          <ac:spMkLst>
            <pc:docMk/>
            <pc:sldMk cId="0" sldId="266"/>
            <ac:spMk id="5122" creationId="{00000000-0000-0000-0000-000000000000}"/>
          </ac:spMkLst>
        </pc:spChg>
      </pc:sldChg>
      <pc:sldChg chg="addSp delSp modSp">
        <pc:chgData name="V S Varma Rudra raju" userId="efad19ce-a450-40c6-9cc0-7ff67edcb2ca" providerId="ADAL" clId="{78016E28-8A31-4880-8DB9-33A1B01BFAEC}" dt="2019-04-17T13:24:52.419" v="314" actId="1076"/>
        <pc:sldMkLst>
          <pc:docMk/>
          <pc:sldMk cId="20326636" sldId="296"/>
        </pc:sldMkLst>
        <pc:spChg chg="del">
          <ac:chgData name="V S Varma Rudra raju" userId="efad19ce-a450-40c6-9cc0-7ff67edcb2ca" providerId="ADAL" clId="{78016E28-8A31-4880-8DB9-33A1B01BFAEC}" dt="2019-04-17T12:28:18.402" v="0" actId="478"/>
          <ac:spMkLst>
            <pc:docMk/>
            <pc:sldMk cId="20326636" sldId="296"/>
            <ac:spMk id="2" creationId="{235FA4A4-7C4B-4340-8D2F-849B3F632C8D}"/>
          </ac:spMkLst>
        </pc:spChg>
        <pc:spChg chg="del">
          <ac:chgData name="V S Varma Rudra raju" userId="efad19ce-a450-40c6-9cc0-7ff67edcb2ca" providerId="ADAL" clId="{78016E28-8A31-4880-8DB9-33A1B01BFAEC}" dt="2019-04-17T12:54:55.680" v="42" actId="478"/>
          <ac:spMkLst>
            <pc:docMk/>
            <pc:sldMk cId="20326636" sldId="296"/>
            <ac:spMk id="3" creationId="{55A53D53-2046-47D8-BA49-CBC9BF782FE4}"/>
          </ac:spMkLst>
        </pc:spChg>
        <pc:spChg chg="add mod">
          <ac:chgData name="V S Varma Rudra raju" userId="efad19ce-a450-40c6-9cc0-7ff67edcb2ca" providerId="ADAL" clId="{78016E28-8A31-4880-8DB9-33A1B01BFAEC}" dt="2019-04-17T13:13:51.640" v="178" actId="1076"/>
          <ac:spMkLst>
            <pc:docMk/>
            <pc:sldMk cId="20326636" sldId="296"/>
            <ac:spMk id="4" creationId="{41B1A9EE-7092-43B6-9DD4-6621AA05EA78}"/>
          </ac:spMkLst>
        </pc:spChg>
        <pc:spChg chg="add mod">
          <ac:chgData name="V S Varma Rudra raju" userId="efad19ce-a450-40c6-9cc0-7ff67edcb2ca" providerId="ADAL" clId="{78016E28-8A31-4880-8DB9-33A1B01BFAEC}" dt="2019-04-17T13:20:54.702" v="264" actId="207"/>
          <ac:spMkLst>
            <pc:docMk/>
            <pc:sldMk cId="20326636" sldId="296"/>
            <ac:spMk id="6" creationId="{25670295-2D01-4055-B739-1F9FE33753C7}"/>
          </ac:spMkLst>
        </pc:spChg>
        <pc:spChg chg="del">
          <ac:chgData name="V S Varma Rudra raju" userId="efad19ce-a450-40c6-9cc0-7ff67edcb2ca" providerId="ADAL" clId="{78016E28-8A31-4880-8DB9-33A1B01BFAEC}" dt="2019-04-17T12:28:18.402" v="0" actId="478"/>
          <ac:spMkLst>
            <pc:docMk/>
            <pc:sldMk cId="20326636" sldId="296"/>
            <ac:spMk id="8" creationId="{7024EF67-3E1C-46DB-8E41-BE6F414674AA}"/>
          </ac:spMkLst>
        </pc:spChg>
        <pc:spChg chg="del">
          <ac:chgData name="V S Varma Rudra raju" userId="efad19ce-a450-40c6-9cc0-7ff67edcb2ca" providerId="ADAL" clId="{78016E28-8A31-4880-8DB9-33A1B01BFAEC}" dt="2019-04-17T12:28:18.402" v="0" actId="478"/>
          <ac:spMkLst>
            <pc:docMk/>
            <pc:sldMk cId="20326636" sldId="296"/>
            <ac:spMk id="21" creationId="{D144A1BD-84A9-4D8D-B9CC-0C962C310171}"/>
          </ac:spMkLst>
        </pc:spChg>
        <pc:spChg chg="del mod topLvl">
          <ac:chgData name="V S Varma Rudra raju" userId="efad19ce-a450-40c6-9cc0-7ff67edcb2ca" providerId="ADAL" clId="{78016E28-8A31-4880-8DB9-33A1B01BFAEC}" dt="2019-04-17T13:03:00.299" v="51" actId="478"/>
          <ac:spMkLst>
            <pc:docMk/>
            <pc:sldMk cId="20326636" sldId="296"/>
            <ac:spMk id="61" creationId="{1FC0E902-A7E3-4F37-B625-CAFC1EF55747}"/>
          </ac:spMkLst>
        </pc:spChg>
        <pc:spChg chg="del mod topLvl">
          <ac:chgData name="V S Varma Rudra raju" userId="efad19ce-a450-40c6-9cc0-7ff67edcb2ca" providerId="ADAL" clId="{78016E28-8A31-4880-8DB9-33A1B01BFAEC}" dt="2019-04-17T13:03:00.299" v="51" actId="478"/>
          <ac:spMkLst>
            <pc:docMk/>
            <pc:sldMk cId="20326636" sldId="296"/>
            <ac:spMk id="62" creationId="{4A275739-6BF6-4103-B1D7-50F6B9AFB36C}"/>
          </ac:spMkLst>
        </pc:spChg>
        <pc:spChg chg="del">
          <ac:chgData name="V S Varma Rudra raju" userId="efad19ce-a450-40c6-9cc0-7ff67edcb2ca" providerId="ADAL" clId="{78016E28-8A31-4880-8DB9-33A1B01BFAEC}" dt="2019-04-17T12:28:18.402" v="0" actId="478"/>
          <ac:spMkLst>
            <pc:docMk/>
            <pc:sldMk cId="20326636" sldId="296"/>
            <ac:spMk id="66" creationId="{491D8C76-A9FE-4070-98A0-0299A8899783}"/>
          </ac:spMkLst>
        </pc:spChg>
        <pc:spChg chg="del">
          <ac:chgData name="V S Varma Rudra raju" userId="efad19ce-a450-40c6-9cc0-7ff67edcb2ca" providerId="ADAL" clId="{78016E28-8A31-4880-8DB9-33A1B01BFAEC}" dt="2019-04-17T12:28:18.402" v="0" actId="478"/>
          <ac:spMkLst>
            <pc:docMk/>
            <pc:sldMk cId="20326636" sldId="296"/>
            <ac:spMk id="73" creationId="{5759DE2A-FD1F-4ECA-96C0-463B49D25166}"/>
          </ac:spMkLst>
        </pc:spChg>
        <pc:spChg chg="del">
          <ac:chgData name="V S Varma Rudra raju" userId="efad19ce-a450-40c6-9cc0-7ff67edcb2ca" providerId="ADAL" clId="{78016E28-8A31-4880-8DB9-33A1B01BFAEC}" dt="2019-04-17T12:28:18.402" v="0" actId="478"/>
          <ac:spMkLst>
            <pc:docMk/>
            <pc:sldMk cId="20326636" sldId="296"/>
            <ac:spMk id="74" creationId="{346CDE08-1690-4514-A7F9-0F1F68D5C462}"/>
          </ac:spMkLst>
        </pc:spChg>
        <pc:spChg chg="del">
          <ac:chgData name="V S Varma Rudra raju" userId="efad19ce-a450-40c6-9cc0-7ff67edcb2ca" providerId="ADAL" clId="{78016E28-8A31-4880-8DB9-33A1B01BFAEC}" dt="2019-04-17T12:28:18.402" v="0" actId="478"/>
          <ac:spMkLst>
            <pc:docMk/>
            <pc:sldMk cId="20326636" sldId="296"/>
            <ac:spMk id="75" creationId="{22D2E8FA-92AA-4B1B-AFCA-6D1C3C7707C4}"/>
          </ac:spMkLst>
        </pc:spChg>
        <pc:spChg chg="del">
          <ac:chgData name="V S Varma Rudra raju" userId="efad19ce-a450-40c6-9cc0-7ff67edcb2ca" providerId="ADAL" clId="{78016E28-8A31-4880-8DB9-33A1B01BFAEC}" dt="2019-04-17T12:28:18.402" v="0" actId="478"/>
          <ac:spMkLst>
            <pc:docMk/>
            <pc:sldMk cId="20326636" sldId="296"/>
            <ac:spMk id="76" creationId="{19225C75-2460-4805-B0E2-275C0D259C76}"/>
          </ac:spMkLst>
        </pc:spChg>
        <pc:spChg chg="del">
          <ac:chgData name="V S Varma Rudra raju" userId="efad19ce-a450-40c6-9cc0-7ff67edcb2ca" providerId="ADAL" clId="{78016E28-8A31-4880-8DB9-33A1B01BFAEC}" dt="2019-04-17T12:28:18.402" v="0" actId="478"/>
          <ac:spMkLst>
            <pc:docMk/>
            <pc:sldMk cId="20326636" sldId="296"/>
            <ac:spMk id="77" creationId="{DBE975B0-B146-4D82-9A30-299EE2EBE932}"/>
          </ac:spMkLst>
        </pc:spChg>
        <pc:spChg chg="del">
          <ac:chgData name="V S Varma Rudra raju" userId="efad19ce-a450-40c6-9cc0-7ff67edcb2ca" providerId="ADAL" clId="{78016E28-8A31-4880-8DB9-33A1B01BFAEC}" dt="2019-04-17T12:28:18.402" v="0" actId="478"/>
          <ac:spMkLst>
            <pc:docMk/>
            <pc:sldMk cId="20326636" sldId="296"/>
            <ac:spMk id="78" creationId="{DF7B8314-4358-44A2-A648-E5F56E4B1E5A}"/>
          </ac:spMkLst>
        </pc:spChg>
        <pc:spChg chg="del">
          <ac:chgData name="V S Varma Rudra raju" userId="efad19ce-a450-40c6-9cc0-7ff67edcb2ca" providerId="ADAL" clId="{78016E28-8A31-4880-8DB9-33A1B01BFAEC}" dt="2019-04-17T12:28:18.402" v="0" actId="478"/>
          <ac:spMkLst>
            <pc:docMk/>
            <pc:sldMk cId="20326636" sldId="296"/>
            <ac:spMk id="79" creationId="{2E84BC6F-0242-4313-93C8-4F13F751B59D}"/>
          </ac:spMkLst>
        </pc:spChg>
        <pc:spChg chg="del">
          <ac:chgData name="V S Varma Rudra raju" userId="efad19ce-a450-40c6-9cc0-7ff67edcb2ca" providerId="ADAL" clId="{78016E28-8A31-4880-8DB9-33A1B01BFAEC}" dt="2019-04-17T12:28:18.402" v="0" actId="478"/>
          <ac:spMkLst>
            <pc:docMk/>
            <pc:sldMk cId="20326636" sldId="296"/>
            <ac:spMk id="80" creationId="{17CE5EC4-B8D0-454B-98D6-936D9F23B3CB}"/>
          </ac:spMkLst>
        </pc:spChg>
        <pc:spChg chg="del">
          <ac:chgData name="V S Varma Rudra raju" userId="efad19ce-a450-40c6-9cc0-7ff67edcb2ca" providerId="ADAL" clId="{78016E28-8A31-4880-8DB9-33A1B01BFAEC}" dt="2019-04-17T12:28:18.402" v="0" actId="478"/>
          <ac:spMkLst>
            <pc:docMk/>
            <pc:sldMk cId="20326636" sldId="296"/>
            <ac:spMk id="81" creationId="{2A0EC4B5-270B-45D8-905E-B0195F3B0E41}"/>
          </ac:spMkLst>
        </pc:spChg>
        <pc:spChg chg="del">
          <ac:chgData name="V S Varma Rudra raju" userId="efad19ce-a450-40c6-9cc0-7ff67edcb2ca" providerId="ADAL" clId="{78016E28-8A31-4880-8DB9-33A1B01BFAEC}" dt="2019-04-17T12:28:18.402" v="0" actId="478"/>
          <ac:spMkLst>
            <pc:docMk/>
            <pc:sldMk cId="20326636" sldId="296"/>
            <ac:spMk id="83" creationId="{E0416959-D282-423F-BE73-BA04E42782E2}"/>
          </ac:spMkLst>
        </pc:spChg>
        <pc:spChg chg="del">
          <ac:chgData name="V S Varma Rudra raju" userId="efad19ce-a450-40c6-9cc0-7ff67edcb2ca" providerId="ADAL" clId="{78016E28-8A31-4880-8DB9-33A1B01BFAEC}" dt="2019-04-17T12:28:18.402" v="0" actId="478"/>
          <ac:spMkLst>
            <pc:docMk/>
            <pc:sldMk cId="20326636" sldId="296"/>
            <ac:spMk id="85" creationId="{AC456448-E3A1-4A48-8300-6F688874982C}"/>
          </ac:spMkLst>
        </pc:spChg>
        <pc:spChg chg="del">
          <ac:chgData name="V S Varma Rudra raju" userId="efad19ce-a450-40c6-9cc0-7ff67edcb2ca" providerId="ADAL" clId="{78016E28-8A31-4880-8DB9-33A1B01BFAEC}" dt="2019-04-17T12:28:18.402" v="0" actId="478"/>
          <ac:spMkLst>
            <pc:docMk/>
            <pc:sldMk cId="20326636" sldId="296"/>
            <ac:spMk id="88" creationId="{C0BE05AD-1AA7-4C4F-A862-26092176A86E}"/>
          </ac:spMkLst>
        </pc:spChg>
        <pc:spChg chg="del">
          <ac:chgData name="V S Varma Rudra raju" userId="efad19ce-a450-40c6-9cc0-7ff67edcb2ca" providerId="ADAL" clId="{78016E28-8A31-4880-8DB9-33A1B01BFAEC}" dt="2019-04-17T12:28:18.402" v="0" actId="478"/>
          <ac:spMkLst>
            <pc:docMk/>
            <pc:sldMk cId="20326636" sldId="296"/>
            <ac:spMk id="89" creationId="{42B04F0C-0315-4D09-9D5C-A97957C68371}"/>
          </ac:spMkLst>
        </pc:spChg>
        <pc:spChg chg="del">
          <ac:chgData name="V S Varma Rudra raju" userId="efad19ce-a450-40c6-9cc0-7ff67edcb2ca" providerId="ADAL" clId="{78016E28-8A31-4880-8DB9-33A1B01BFAEC}" dt="2019-04-17T12:28:18.402" v="0" actId="478"/>
          <ac:spMkLst>
            <pc:docMk/>
            <pc:sldMk cId="20326636" sldId="296"/>
            <ac:spMk id="90" creationId="{8D2DA691-830F-4749-94DC-FB43EA30128E}"/>
          </ac:spMkLst>
        </pc:spChg>
        <pc:spChg chg="del">
          <ac:chgData name="V S Varma Rudra raju" userId="efad19ce-a450-40c6-9cc0-7ff67edcb2ca" providerId="ADAL" clId="{78016E28-8A31-4880-8DB9-33A1B01BFAEC}" dt="2019-04-17T12:28:18.402" v="0" actId="478"/>
          <ac:spMkLst>
            <pc:docMk/>
            <pc:sldMk cId="20326636" sldId="296"/>
            <ac:spMk id="91" creationId="{2068BCFD-5AA6-40D7-9BDA-C71C8BAF0F06}"/>
          </ac:spMkLst>
        </pc:spChg>
        <pc:spChg chg="del">
          <ac:chgData name="V S Varma Rudra raju" userId="efad19ce-a450-40c6-9cc0-7ff67edcb2ca" providerId="ADAL" clId="{78016E28-8A31-4880-8DB9-33A1B01BFAEC}" dt="2019-04-17T12:28:18.402" v="0" actId="478"/>
          <ac:spMkLst>
            <pc:docMk/>
            <pc:sldMk cId="20326636" sldId="296"/>
            <ac:spMk id="92" creationId="{B10736CF-D033-44BF-BE01-AAC5C044ED6B}"/>
          </ac:spMkLst>
        </pc:spChg>
        <pc:spChg chg="del">
          <ac:chgData name="V S Varma Rudra raju" userId="efad19ce-a450-40c6-9cc0-7ff67edcb2ca" providerId="ADAL" clId="{78016E28-8A31-4880-8DB9-33A1B01BFAEC}" dt="2019-04-17T12:28:18.402" v="0" actId="478"/>
          <ac:spMkLst>
            <pc:docMk/>
            <pc:sldMk cId="20326636" sldId="296"/>
            <ac:spMk id="93" creationId="{75B78268-5E5B-4CCC-BAEC-D8924FF6B4A5}"/>
          </ac:spMkLst>
        </pc:spChg>
        <pc:spChg chg="del">
          <ac:chgData name="V S Varma Rudra raju" userId="efad19ce-a450-40c6-9cc0-7ff67edcb2ca" providerId="ADAL" clId="{78016E28-8A31-4880-8DB9-33A1B01BFAEC}" dt="2019-04-17T12:28:18.402" v="0" actId="478"/>
          <ac:spMkLst>
            <pc:docMk/>
            <pc:sldMk cId="20326636" sldId="296"/>
            <ac:spMk id="94" creationId="{2C1F76A1-992C-456D-869B-92F1DD29D81C}"/>
          </ac:spMkLst>
        </pc:spChg>
        <pc:spChg chg="del">
          <ac:chgData name="V S Varma Rudra raju" userId="efad19ce-a450-40c6-9cc0-7ff67edcb2ca" providerId="ADAL" clId="{78016E28-8A31-4880-8DB9-33A1B01BFAEC}" dt="2019-04-17T12:28:18.402" v="0" actId="478"/>
          <ac:spMkLst>
            <pc:docMk/>
            <pc:sldMk cId="20326636" sldId="296"/>
            <ac:spMk id="95" creationId="{6BA81C23-A6DD-469A-B4AE-043495CBAA9B}"/>
          </ac:spMkLst>
        </pc:spChg>
        <pc:spChg chg="del">
          <ac:chgData name="V S Varma Rudra raju" userId="efad19ce-a450-40c6-9cc0-7ff67edcb2ca" providerId="ADAL" clId="{78016E28-8A31-4880-8DB9-33A1B01BFAEC}" dt="2019-04-17T12:28:18.402" v="0" actId="478"/>
          <ac:spMkLst>
            <pc:docMk/>
            <pc:sldMk cId="20326636" sldId="296"/>
            <ac:spMk id="99" creationId="{F8D9D898-49FB-478B-9FAE-F1F67A1EAC40}"/>
          </ac:spMkLst>
        </pc:spChg>
        <pc:spChg chg="del mod topLvl">
          <ac:chgData name="V S Varma Rudra raju" userId="efad19ce-a450-40c6-9cc0-7ff67edcb2ca" providerId="ADAL" clId="{78016E28-8A31-4880-8DB9-33A1B01BFAEC}" dt="2019-04-17T13:03:00.299" v="51" actId="478"/>
          <ac:spMkLst>
            <pc:docMk/>
            <pc:sldMk cId="20326636" sldId="296"/>
            <ac:spMk id="120" creationId="{429C201F-71CB-431E-ABF6-9647A22DB93C}"/>
          </ac:spMkLst>
        </pc:spChg>
        <pc:spChg chg="del mod topLvl">
          <ac:chgData name="V S Varma Rudra raju" userId="efad19ce-a450-40c6-9cc0-7ff67edcb2ca" providerId="ADAL" clId="{78016E28-8A31-4880-8DB9-33A1B01BFAEC}" dt="2019-04-17T13:03:00.299" v="51" actId="478"/>
          <ac:spMkLst>
            <pc:docMk/>
            <pc:sldMk cId="20326636" sldId="296"/>
            <ac:spMk id="121" creationId="{29B8D7CF-7C2F-48B2-BB8F-D6E1E8A1029B}"/>
          </ac:spMkLst>
        </pc:spChg>
        <pc:spChg chg="del mod topLvl">
          <ac:chgData name="V S Varma Rudra raju" userId="efad19ce-a450-40c6-9cc0-7ff67edcb2ca" providerId="ADAL" clId="{78016E28-8A31-4880-8DB9-33A1B01BFAEC}" dt="2019-04-17T13:03:00.299" v="51" actId="478"/>
          <ac:spMkLst>
            <pc:docMk/>
            <pc:sldMk cId="20326636" sldId="296"/>
            <ac:spMk id="122" creationId="{7FE63334-4F47-486C-BDBB-ADA3E9C3712E}"/>
          </ac:spMkLst>
        </pc:spChg>
        <pc:spChg chg="del mod topLvl">
          <ac:chgData name="V S Varma Rudra raju" userId="efad19ce-a450-40c6-9cc0-7ff67edcb2ca" providerId="ADAL" clId="{78016E28-8A31-4880-8DB9-33A1B01BFAEC}" dt="2019-04-17T13:03:00.299" v="51" actId="478"/>
          <ac:spMkLst>
            <pc:docMk/>
            <pc:sldMk cId="20326636" sldId="296"/>
            <ac:spMk id="123" creationId="{A847F9E7-651C-47F5-AD3C-0A1E41A30F0D}"/>
          </ac:spMkLst>
        </pc:spChg>
        <pc:spChg chg="del mod topLvl">
          <ac:chgData name="V S Varma Rudra raju" userId="efad19ce-a450-40c6-9cc0-7ff67edcb2ca" providerId="ADAL" clId="{78016E28-8A31-4880-8DB9-33A1B01BFAEC}" dt="2019-04-17T13:03:00.299" v="51" actId="478"/>
          <ac:spMkLst>
            <pc:docMk/>
            <pc:sldMk cId="20326636" sldId="296"/>
            <ac:spMk id="124" creationId="{E7ECD431-590D-4B1E-A59A-966DDC5E8043}"/>
          </ac:spMkLst>
        </pc:spChg>
        <pc:spChg chg="del mod topLvl">
          <ac:chgData name="V S Varma Rudra raju" userId="efad19ce-a450-40c6-9cc0-7ff67edcb2ca" providerId="ADAL" clId="{78016E28-8A31-4880-8DB9-33A1B01BFAEC}" dt="2019-04-17T13:03:00.299" v="51" actId="478"/>
          <ac:spMkLst>
            <pc:docMk/>
            <pc:sldMk cId="20326636" sldId="296"/>
            <ac:spMk id="125" creationId="{4B83CBDD-B9DE-4731-A1C6-38E9BB47F5BF}"/>
          </ac:spMkLst>
        </pc:spChg>
        <pc:spChg chg="del mod topLvl">
          <ac:chgData name="V S Varma Rudra raju" userId="efad19ce-a450-40c6-9cc0-7ff67edcb2ca" providerId="ADAL" clId="{78016E28-8A31-4880-8DB9-33A1B01BFAEC}" dt="2019-04-17T13:03:00.299" v="51" actId="478"/>
          <ac:spMkLst>
            <pc:docMk/>
            <pc:sldMk cId="20326636" sldId="296"/>
            <ac:spMk id="126" creationId="{4CFFBB53-1155-42A2-863E-8EDB2CB0C470}"/>
          </ac:spMkLst>
        </pc:spChg>
        <pc:spChg chg="add mod">
          <ac:chgData name="V S Varma Rudra raju" userId="efad19ce-a450-40c6-9cc0-7ff67edcb2ca" providerId="ADAL" clId="{78016E28-8A31-4880-8DB9-33A1B01BFAEC}" dt="2019-04-17T13:06:26.884" v="86" actId="20577"/>
          <ac:spMkLst>
            <pc:docMk/>
            <pc:sldMk cId="20326636" sldId="296"/>
            <ac:spMk id="309" creationId="{CDD97C74-8C6E-4EE6-B924-CB23B6008CD1}"/>
          </ac:spMkLst>
        </pc:spChg>
        <pc:spChg chg="add mod">
          <ac:chgData name="V S Varma Rudra raju" userId="efad19ce-a450-40c6-9cc0-7ff67edcb2ca" providerId="ADAL" clId="{78016E28-8A31-4880-8DB9-33A1B01BFAEC}" dt="2019-04-17T13:09:23.215" v="99" actId="1076"/>
          <ac:spMkLst>
            <pc:docMk/>
            <pc:sldMk cId="20326636" sldId="296"/>
            <ac:spMk id="310" creationId="{F5FE575D-0FAF-4BC5-8C47-6A59229570C7}"/>
          </ac:spMkLst>
        </pc:spChg>
        <pc:spChg chg="add mod">
          <ac:chgData name="V S Varma Rudra raju" userId="efad19ce-a450-40c6-9cc0-7ff67edcb2ca" providerId="ADAL" clId="{78016E28-8A31-4880-8DB9-33A1B01BFAEC}" dt="2019-04-17T13:09:32.644" v="101" actId="207"/>
          <ac:spMkLst>
            <pc:docMk/>
            <pc:sldMk cId="20326636" sldId="296"/>
            <ac:spMk id="311" creationId="{1E8AB95B-6448-4657-9EBB-190A7CDB7D90}"/>
          </ac:spMkLst>
        </pc:spChg>
        <pc:spChg chg="add mod">
          <ac:chgData name="V S Varma Rudra raju" userId="efad19ce-a450-40c6-9cc0-7ff67edcb2ca" providerId="ADAL" clId="{78016E28-8A31-4880-8DB9-33A1B01BFAEC}" dt="2019-04-17T13:18:35.936" v="249" actId="1076"/>
          <ac:spMkLst>
            <pc:docMk/>
            <pc:sldMk cId="20326636" sldId="296"/>
            <ac:spMk id="312" creationId="{C03553B5-9E2A-4D75-862A-CF0E554C86D3}"/>
          </ac:spMkLst>
        </pc:spChg>
        <pc:spChg chg="add mod">
          <ac:chgData name="V S Varma Rudra raju" userId="efad19ce-a450-40c6-9cc0-7ff67edcb2ca" providerId="ADAL" clId="{78016E28-8A31-4880-8DB9-33A1B01BFAEC}" dt="2019-04-17T13:13:55.918" v="179" actId="1076"/>
          <ac:spMkLst>
            <pc:docMk/>
            <pc:sldMk cId="20326636" sldId="296"/>
            <ac:spMk id="313" creationId="{A1ABE761-4DBF-4340-BA64-5BC984531C3F}"/>
          </ac:spMkLst>
        </pc:spChg>
        <pc:spChg chg="add mod">
          <ac:chgData name="V S Varma Rudra raju" userId="efad19ce-a450-40c6-9cc0-7ff67edcb2ca" providerId="ADAL" clId="{78016E28-8A31-4880-8DB9-33A1B01BFAEC}" dt="2019-04-17T13:12:25.802" v="159" actId="1076"/>
          <ac:spMkLst>
            <pc:docMk/>
            <pc:sldMk cId="20326636" sldId="296"/>
            <ac:spMk id="314" creationId="{6F2FCC02-15E1-46D0-8790-FBAE67EB2CC6}"/>
          </ac:spMkLst>
        </pc:spChg>
        <pc:spChg chg="add mod">
          <ac:chgData name="V S Varma Rudra raju" userId="efad19ce-a450-40c6-9cc0-7ff67edcb2ca" providerId="ADAL" clId="{78016E28-8A31-4880-8DB9-33A1B01BFAEC}" dt="2019-04-17T13:20:59.332" v="265" actId="207"/>
          <ac:spMkLst>
            <pc:docMk/>
            <pc:sldMk cId="20326636" sldId="296"/>
            <ac:spMk id="315" creationId="{44944DEB-7FA8-4A46-8E6C-D99D2E4792D5}"/>
          </ac:spMkLst>
        </pc:spChg>
        <pc:spChg chg="add mod">
          <ac:chgData name="V S Varma Rudra raju" userId="efad19ce-a450-40c6-9cc0-7ff67edcb2ca" providerId="ADAL" clId="{78016E28-8A31-4880-8DB9-33A1B01BFAEC}" dt="2019-04-17T13:13:31.143" v="175" actId="207"/>
          <ac:spMkLst>
            <pc:docMk/>
            <pc:sldMk cId="20326636" sldId="296"/>
            <ac:spMk id="316" creationId="{8E1BA4E9-EF9E-48FD-ABC5-12BA2F50F6EA}"/>
          </ac:spMkLst>
        </pc:spChg>
        <pc:spChg chg="add mod">
          <ac:chgData name="V S Varma Rudra raju" userId="efad19ce-a450-40c6-9cc0-7ff67edcb2ca" providerId="ADAL" clId="{78016E28-8A31-4880-8DB9-33A1B01BFAEC}" dt="2019-04-17T13:14:09.188" v="189" actId="20577"/>
          <ac:spMkLst>
            <pc:docMk/>
            <pc:sldMk cId="20326636" sldId="296"/>
            <ac:spMk id="317" creationId="{D60E9B5C-F9D2-49E6-8C89-25812411B4C0}"/>
          </ac:spMkLst>
        </pc:spChg>
        <pc:spChg chg="add mod">
          <ac:chgData name="V S Varma Rudra raju" userId="efad19ce-a450-40c6-9cc0-7ff67edcb2ca" providerId="ADAL" clId="{78016E28-8A31-4880-8DB9-33A1B01BFAEC}" dt="2019-04-17T13:14:28.694" v="199" actId="1076"/>
          <ac:spMkLst>
            <pc:docMk/>
            <pc:sldMk cId="20326636" sldId="296"/>
            <ac:spMk id="318" creationId="{26CDC8ED-0BC7-46D9-A0A1-DE3BC4AFF8D6}"/>
          </ac:spMkLst>
        </pc:spChg>
        <pc:spChg chg="add mod">
          <ac:chgData name="V S Varma Rudra raju" userId="efad19ce-a450-40c6-9cc0-7ff67edcb2ca" providerId="ADAL" clId="{78016E28-8A31-4880-8DB9-33A1B01BFAEC}" dt="2019-04-17T13:19:12.305" v="255" actId="207"/>
          <ac:spMkLst>
            <pc:docMk/>
            <pc:sldMk cId="20326636" sldId="296"/>
            <ac:spMk id="319" creationId="{488B5BA9-A65A-40CC-93AA-A9DB7F87D7C2}"/>
          </ac:spMkLst>
        </pc:spChg>
        <pc:spChg chg="add mod">
          <ac:chgData name="V S Varma Rudra raju" userId="efad19ce-a450-40c6-9cc0-7ff67edcb2ca" providerId="ADAL" clId="{78016E28-8A31-4880-8DB9-33A1B01BFAEC}" dt="2019-04-17T13:21:08.929" v="267" actId="207"/>
          <ac:spMkLst>
            <pc:docMk/>
            <pc:sldMk cId="20326636" sldId="296"/>
            <ac:spMk id="320" creationId="{840E5FCF-6792-4296-8173-5B3E9ADAE40C}"/>
          </ac:spMkLst>
        </pc:spChg>
        <pc:spChg chg="add mod">
          <ac:chgData name="V S Varma Rudra raju" userId="efad19ce-a450-40c6-9cc0-7ff67edcb2ca" providerId="ADAL" clId="{78016E28-8A31-4880-8DB9-33A1B01BFAEC}" dt="2019-04-17T13:21:08.929" v="267" actId="207"/>
          <ac:spMkLst>
            <pc:docMk/>
            <pc:sldMk cId="20326636" sldId="296"/>
            <ac:spMk id="321" creationId="{0DC79757-A176-476C-B389-755CFBF455A0}"/>
          </ac:spMkLst>
        </pc:spChg>
        <pc:spChg chg="add mod">
          <ac:chgData name="V S Varma Rudra raju" userId="efad19ce-a450-40c6-9cc0-7ff67edcb2ca" providerId="ADAL" clId="{78016E28-8A31-4880-8DB9-33A1B01BFAEC}" dt="2019-04-17T13:22:28.196" v="286" actId="207"/>
          <ac:spMkLst>
            <pc:docMk/>
            <pc:sldMk cId="20326636" sldId="296"/>
            <ac:spMk id="322" creationId="{F26FB48F-92D7-4B8F-92CE-3EDA49F5BE45}"/>
          </ac:spMkLst>
        </pc:spChg>
        <pc:spChg chg="add del mod">
          <ac:chgData name="V S Varma Rudra raju" userId="efad19ce-a450-40c6-9cc0-7ff67edcb2ca" providerId="ADAL" clId="{78016E28-8A31-4880-8DB9-33A1B01BFAEC}" dt="2019-04-17T13:21:21.284" v="268" actId="478"/>
          <ac:spMkLst>
            <pc:docMk/>
            <pc:sldMk cId="20326636" sldId="296"/>
            <ac:spMk id="323" creationId="{47B875B1-CCD3-4DC9-A2A3-C92EE8B0DDD6}"/>
          </ac:spMkLst>
        </pc:spChg>
        <pc:spChg chg="add del mod">
          <ac:chgData name="V S Varma Rudra raju" userId="efad19ce-a450-40c6-9cc0-7ff67edcb2ca" providerId="ADAL" clId="{78016E28-8A31-4880-8DB9-33A1B01BFAEC}" dt="2019-04-17T13:21:21.284" v="268" actId="478"/>
          <ac:spMkLst>
            <pc:docMk/>
            <pc:sldMk cId="20326636" sldId="296"/>
            <ac:spMk id="324" creationId="{E671EE88-740F-45F5-A2BC-EF64C6EC59CB}"/>
          </ac:spMkLst>
        </pc:spChg>
        <pc:spChg chg="add mod">
          <ac:chgData name="V S Varma Rudra raju" userId="efad19ce-a450-40c6-9cc0-7ff67edcb2ca" providerId="ADAL" clId="{78016E28-8A31-4880-8DB9-33A1B01BFAEC}" dt="2019-04-17T13:17:54.259" v="245" actId="1076"/>
          <ac:spMkLst>
            <pc:docMk/>
            <pc:sldMk cId="20326636" sldId="296"/>
            <ac:spMk id="325" creationId="{31DA0BD4-782D-4631-AADD-663A3B12AEF6}"/>
          </ac:spMkLst>
        </pc:spChg>
        <pc:spChg chg="add mod">
          <ac:chgData name="V S Varma Rudra raju" userId="efad19ce-a450-40c6-9cc0-7ff67edcb2ca" providerId="ADAL" clId="{78016E28-8A31-4880-8DB9-33A1B01BFAEC}" dt="2019-04-17T13:22:03.122" v="282" actId="20577"/>
          <ac:spMkLst>
            <pc:docMk/>
            <pc:sldMk cId="20326636" sldId="296"/>
            <ac:spMk id="326" creationId="{E9CC5329-487C-475C-BA32-029E9766F1A5}"/>
          </ac:spMkLst>
        </pc:spChg>
        <pc:spChg chg="add del mod">
          <ac:chgData name="V S Varma Rudra raju" userId="efad19ce-a450-40c6-9cc0-7ff67edcb2ca" providerId="ADAL" clId="{78016E28-8A31-4880-8DB9-33A1B01BFAEC}" dt="2019-04-17T13:22:11.291" v="283" actId="478"/>
          <ac:spMkLst>
            <pc:docMk/>
            <pc:sldMk cId="20326636" sldId="296"/>
            <ac:spMk id="327" creationId="{6CA19DCC-523F-4D05-B21D-598DCDB67AAB}"/>
          </ac:spMkLst>
        </pc:spChg>
        <pc:spChg chg="add del mod">
          <ac:chgData name="V S Varma Rudra raju" userId="efad19ce-a450-40c6-9cc0-7ff67edcb2ca" providerId="ADAL" clId="{78016E28-8A31-4880-8DB9-33A1B01BFAEC}" dt="2019-04-17T13:22:11.291" v="283" actId="478"/>
          <ac:spMkLst>
            <pc:docMk/>
            <pc:sldMk cId="20326636" sldId="296"/>
            <ac:spMk id="328" creationId="{0EA7FF87-2C42-4D6B-BCF5-59A2679B0FA0}"/>
          </ac:spMkLst>
        </pc:spChg>
        <pc:spChg chg="add del mod">
          <ac:chgData name="V S Varma Rudra raju" userId="efad19ce-a450-40c6-9cc0-7ff67edcb2ca" providerId="ADAL" clId="{78016E28-8A31-4880-8DB9-33A1B01BFAEC}" dt="2019-04-17T13:21:34.883" v="279" actId="478"/>
          <ac:spMkLst>
            <pc:docMk/>
            <pc:sldMk cId="20326636" sldId="296"/>
            <ac:spMk id="329" creationId="{D2F2CCD2-435D-42C8-A2F8-C8071523A295}"/>
          </ac:spMkLst>
        </pc:spChg>
        <pc:spChg chg="add del mod">
          <ac:chgData name="V S Varma Rudra raju" userId="efad19ce-a450-40c6-9cc0-7ff67edcb2ca" providerId="ADAL" clId="{78016E28-8A31-4880-8DB9-33A1B01BFAEC}" dt="2019-04-17T13:21:24.738" v="269" actId="478"/>
          <ac:spMkLst>
            <pc:docMk/>
            <pc:sldMk cId="20326636" sldId="296"/>
            <ac:spMk id="330" creationId="{44ED16A1-95A3-49C7-905A-27F1A8E30E1D}"/>
          </ac:spMkLst>
        </pc:spChg>
        <pc:spChg chg="add del mod">
          <ac:chgData name="V S Varma Rudra raju" userId="efad19ce-a450-40c6-9cc0-7ff67edcb2ca" providerId="ADAL" clId="{78016E28-8A31-4880-8DB9-33A1B01BFAEC}" dt="2019-04-17T13:21:21.284" v="268" actId="478"/>
          <ac:spMkLst>
            <pc:docMk/>
            <pc:sldMk cId="20326636" sldId="296"/>
            <ac:spMk id="331" creationId="{D4BB9622-B789-457B-9984-B2146BEED715}"/>
          </ac:spMkLst>
        </pc:spChg>
        <pc:spChg chg="add del mod">
          <ac:chgData name="V S Varma Rudra raju" userId="efad19ce-a450-40c6-9cc0-7ff67edcb2ca" providerId="ADAL" clId="{78016E28-8A31-4880-8DB9-33A1B01BFAEC}" dt="2019-04-17T13:21:21.284" v="268" actId="478"/>
          <ac:spMkLst>
            <pc:docMk/>
            <pc:sldMk cId="20326636" sldId="296"/>
            <ac:spMk id="332" creationId="{497C1D06-693E-4E2A-9164-DF9807725FA1}"/>
          </ac:spMkLst>
        </pc:spChg>
        <pc:spChg chg="add mod">
          <ac:chgData name="V S Varma Rudra raju" userId="efad19ce-a450-40c6-9cc0-7ff67edcb2ca" providerId="ADAL" clId="{78016E28-8A31-4880-8DB9-33A1B01BFAEC}" dt="2019-04-17T13:19:17.180" v="256" actId="207"/>
          <ac:spMkLst>
            <pc:docMk/>
            <pc:sldMk cId="20326636" sldId="296"/>
            <ac:spMk id="333" creationId="{3CBBAFE1-ECA6-4A18-A8EB-46FCA8C245E2}"/>
          </ac:spMkLst>
        </pc:spChg>
        <pc:spChg chg="add mod">
          <ac:chgData name="V S Varma Rudra raju" userId="efad19ce-a450-40c6-9cc0-7ff67edcb2ca" providerId="ADAL" clId="{78016E28-8A31-4880-8DB9-33A1B01BFAEC}" dt="2019-04-17T13:17:54.259" v="245" actId="1076"/>
          <ac:spMkLst>
            <pc:docMk/>
            <pc:sldMk cId="20326636" sldId="296"/>
            <ac:spMk id="334" creationId="{D366CA61-D5DB-49D4-9AB1-8B7B6C5B0F4C}"/>
          </ac:spMkLst>
        </pc:spChg>
        <pc:spChg chg="add mod">
          <ac:chgData name="V S Varma Rudra raju" userId="efad19ce-a450-40c6-9cc0-7ff67edcb2ca" providerId="ADAL" clId="{78016E28-8A31-4880-8DB9-33A1B01BFAEC}" dt="2019-04-17T13:17:54.259" v="245" actId="1076"/>
          <ac:spMkLst>
            <pc:docMk/>
            <pc:sldMk cId="20326636" sldId="296"/>
            <ac:spMk id="335" creationId="{B6A37E10-F04D-4F6C-AA61-2906BBB4A3E5}"/>
          </ac:spMkLst>
        </pc:spChg>
        <pc:spChg chg="add mod">
          <ac:chgData name="V S Varma Rudra raju" userId="efad19ce-a450-40c6-9cc0-7ff67edcb2ca" providerId="ADAL" clId="{78016E28-8A31-4880-8DB9-33A1B01BFAEC}" dt="2019-04-17T13:22:18.057" v="285" actId="1076"/>
          <ac:spMkLst>
            <pc:docMk/>
            <pc:sldMk cId="20326636" sldId="296"/>
            <ac:spMk id="337" creationId="{34568D6A-2D0E-4758-B5C8-DDAD7F8C14C1}"/>
          </ac:spMkLst>
        </pc:spChg>
        <pc:spChg chg="add mod">
          <ac:chgData name="V S Varma Rudra raju" userId="efad19ce-a450-40c6-9cc0-7ff67edcb2ca" providerId="ADAL" clId="{78016E28-8A31-4880-8DB9-33A1B01BFAEC}" dt="2019-04-17T13:22:18.057" v="285" actId="1076"/>
          <ac:spMkLst>
            <pc:docMk/>
            <pc:sldMk cId="20326636" sldId="296"/>
            <ac:spMk id="338" creationId="{6CD93405-9F3C-48E4-B25C-BF407DEAFB4A}"/>
          </ac:spMkLst>
        </pc:spChg>
        <pc:spChg chg="add mod">
          <ac:chgData name="V S Varma Rudra raju" userId="efad19ce-a450-40c6-9cc0-7ff67edcb2ca" providerId="ADAL" clId="{78016E28-8A31-4880-8DB9-33A1B01BFAEC}" dt="2019-04-17T13:24:33.657" v="306" actId="14100"/>
          <ac:spMkLst>
            <pc:docMk/>
            <pc:sldMk cId="20326636" sldId="296"/>
            <ac:spMk id="339" creationId="{6B953840-EAE4-4181-8602-94B7A5BB43D9}"/>
          </ac:spMkLst>
        </pc:spChg>
        <pc:spChg chg="add mod">
          <ac:chgData name="V S Varma Rudra raju" userId="efad19ce-a450-40c6-9cc0-7ff67edcb2ca" providerId="ADAL" clId="{78016E28-8A31-4880-8DB9-33A1B01BFAEC}" dt="2019-04-17T13:24:52.419" v="314" actId="1076"/>
          <ac:spMkLst>
            <pc:docMk/>
            <pc:sldMk cId="20326636" sldId="296"/>
            <ac:spMk id="340" creationId="{C663C97B-0381-402C-B440-1C6ECC1CA6AB}"/>
          </ac:spMkLst>
        </pc:spChg>
        <pc:spChg chg="mod">
          <ac:chgData name="V S Varma Rudra raju" userId="efad19ce-a450-40c6-9cc0-7ff67edcb2ca" providerId="ADAL" clId="{78016E28-8A31-4880-8DB9-33A1B01BFAEC}" dt="2019-04-17T12:54:20.401" v="41" actId="20577"/>
          <ac:spMkLst>
            <pc:docMk/>
            <pc:sldMk cId="20326636" sldId="296"/>
            <ac:spMk id="6146" creationId="{00000000-0000-0000-0000-000000000000}"/>
          </ac:spMkLst>
        </pc:spChg>
        <pc:grpChg chg="add del mod">
          <ac:chgData name="V S Varma Rudra raju" userId="efad19ce-a450-40c6-9cc0-7ff67edcb2ca" providerId="ADAL" clId="{78016E28-8A31-4880-8DB9-33A1B01BFAEC}" dt="2019-04-17T12:55:21.456" v="45" actId="165"/>
          <ac:grpSpMkLst>
            <pc:docMk/>
            <pc:sldMk cId="20326636" sldId="296"/>
            <ac:grpSpMk id="42" creationId="{610C057C-C4B4-4D62-915D-A6D4D8A1E6C1}"/>
          </ac:grpSpMkLst>
        </pc:grpChg>
        <pc:grpChg chg="del mod topLvl">
          <ac:chgData name="V S Varma Rudra raju" userId="efad19ce-a450-40c6-9cc0-7ff67edcb2ca" providerId="ADAL" clId="{78016E28-8A31-4880-8DB9-33A1B01BFAEC}" dt="2019-04-17T12:55:27.970" v="46" actId="165"/>
          <ac:grpSpMkLst>
            <pc:docMk/>
            <pc:sldMk cId="20326636" sldId="296"/>
            <ac:grpSpMk id="43" creationId="{D1F8DD16-FDEA-4959-9894-F61191507D74}"/>
          </ac:grpSpMkLst>
        </pc:grpChg>
        <pc:grpChg chg="del mod topLvl">
          <ac:chgData name="V S Varma Rudra raju" userId="efad19ce-a450-40c6-9cc0-7ff67edcb2ca" providerId="ADAL" clId="{78016E28-8A31-4880-8DB9-33A1B01BFAEC}" dt="2019-04-17T13:03:00.299" v="51" actId="478"/>
          <ac:grpSpMkLst>
            <pc:docMk/>
            <pc:sldMk cId="20326636" sldId="296"/>
            <ac:grpSpMk id="44" creationId="{92E74585-27CE-4E17-82B7-98C6058F15A0}"/>
          </ac:grpSpMkLst>
        </pc:grpChg>
        <pc:grpChg chg="del mod topLvl">
          <ac:chgData name="V S Varma Rudra raju" userId="efad19ce-a450-40c6-9cc0-7ff67edcb2ca" providerId="ADAL" clId="{78016E28-8A31-4880-8DB9-33A1B01BFAEC}" dt="2019-04-17T12:55:32.729" v="47" actId="165"/>
          <ac:grpSpMkLst>
            <pc:docMk/>
            <pc:sldMk cId="20326636" sldId="296"/>
            <ac:grpSpMk id="59" creationId="{F5D1CDD8-4339-4AB9-8C60-889E604F04BC}"/>
          </ac:grpSpMkLst>
        </pc:grpChg>
        <pc:grpChg chg="del mod topLvl">
          <ac:chgData name="V S Varma Rudra raju" userId="efad19ce-a450-40c6-9cc0-7ff67edcb2ca" providerId="ADAL" clId="{78016E28-8A31-4880-8DB9-33A1B01BFAEC}" dt="2019-04-17T13:03:00.299" v="51" actId="478"/>
          <ac:grpSpMkLst>
            <pc:docMk/>
            <pc:sldMk cId="20326636" sldId="296"/>
            <ac:grpSpMk id="60" creationId="{5482B05D-E6CA-446B-ADB8-B2C00A104F0F}"/>
          </ac:grpSpMkLst>
        </pc:grpChg>
        <pc:grpChg chg="del mod topLvl">
          <ac:chgData name="V S Varma Rudra raju" userId="efad19ce-a450-40c6-9cc0-7ff67edcb2ca" providerId="ADAL" clId="{78016E28-8A31-4880-8DB9-33A1B01BFAEC}" dt="2019-04-17T13:03:00.299" v="51" actId="478"/>
          <ac:grpSpMkLst>
            <pc:docMk/>
            <pc:sldMk cId="20326636" sldId="296"/>
            <ac:grpSpMk id="63" creationId="{E9693BC8-88A0-4DF7-BEE1-99E021A72748}"/>
          </ac:grpSpMkLst>
        </pc:grpChg>
        <pc:grpChg chg="del mod topLvl">
          <ac:chgData name="V S Varma Rudra raju" userId="efad19ce-a450-40c6-9cc0-7ff67edcb2ca" providerId="ADAL" clId="{78016E28-8A31-4880-8DB9-33A1B01BFAEC}" dt="2019-04-17T13:03:00.299" v="51" actId="478"/>
          <ac:grpSpMkLst>
            <pc:docMk/>
            <pc:sldMk cId="20326636" sldId="296"/>
            <ac:grpSpMk id="64" creationId="{409BBF55-2A14-4C39-8780-D4AD5D91ACB0}"/>
          </ac:grpSpMkLst>
        </pc:grpChg>
        <pc:grpChg chg="del mod topLvl">
          <ac:chgData name="V S Varma Rudra raju" userId="efad19ce-a450-40c6-9cc0-7ff67edcb2ca" providerId="ADAL" clId="{78016E28-8A31-4880-8DB9-33A1B01BFAEC}" dt="2019-04-17T13:03:00.299" v="51" actId="478"/>
          <ac:grpSpMkLst>
            <pc:docMk/>
            <pc:sldMk cId="20326636" sldId="296"/>
            <ac:grpSpMk id="65" creationId="{4CF72DC7-C678-4921-B3AD-CF682D3A8C1D}"/>
          </ac:grpSpMkLst>
        </pc:grpChg>
        <pc:grpChg chg="add del mod">
          <ac:chgData name="V S Varma Rudra raju" userId="efad19ce-a450-40c6-9cc0-7ff67edcb2ca" providerId="ADAL" clId="{78016E28-8A31-4880-8DB9-33A1B01BFAEC}" dt="2019-04-17T13:03:00.299" v="51" actId="478"/>
          <ac:grpSpMkLst>
            <pc:docMk/>
            <pc:sldMk cId="20326636" sldId="296"/>
            <ac:grpSpMk id="127" creationId="{CD6F069E-29E0-4ED6-9241-55F8D97C2ED0}"/>
          </ac:grpSpMkLst>
        </pc:grpChg>
        <pc:grpChg chg="add del mod">
          <ac:chgData name="V S Varma Rudra raju" userId="efad19ce-a450-40c6-9cc0-7ff67edcb2ca" providerId="ADAL" clId="{78016E28-8A31-4880-8DB9-33A1B01BFAEC}" dt="2019-04-17T13:03:00.299" v="51" actId="478"/>
          <ac:grpSpMkLst>
            <pc:docMk/>
            <pc:sldMk cId="20326636" sldId="296"/>
            <ac:grpSpMk id="130" creationId="{E06E6C43-225D-49E1-9BAC-F8FD68B01298}"/>
          </ac:grpSpMkLst>
        </pc:grpChg>
        <pc:grpChg chg="add del mod">
          <ac:chgData name="V S Varma Rudra raju" userId="efad19ce-a450-40c6-9cc0-7ff67edcb2ca" providerId="ADAL" clId="{78016E28-8A31-4880-8DB9-33A1B01BFAEC}" dt="2019-04-17T13:03:00.299" v="51" actId="478"/>
          <ac:grpSpMkLst>
            <pc:docMk/>
            <pc:sldMk cId="20326636" sldId="296"/>
            <ac:grpSpMk id="133" creationId="{94D73892-FE4E-4A06-98CA-8C4314DA526E}"/>
          </ac:grpSpMkLst>
        </pc:grpChg>
        <pc:grpChg chg="add del mod">
          <ac:chgData name="V S Varma Rudra raju" userId="efad19ce-a450-40c6-9cc0-7ff67edcb2ca" providerId="ADAL" clId="{78016E28-8A31-4880-8DB9-33A1B01BFAEC}" dt="2019-04-17T13:03:00.299" v="51" actId="478"/>
          <ac:grpSpMkLst>
            <pc:docMk/>
            <pc:sldMk cId="20326636" sldId="296"/>
            <ac:grpSpMk id="136" creationId="{7FEC82E3-7498-4456-A89F-AE75A4D231BD}"/>
          </ac:grpSpMkLst>
        </pc:grpChg>
        <pc:grpChg chg="add del mod">
          <ac:chgData name="V S Varma Rudra raju" userId="efad19ce-a450-40c6-9cc0-7ff67edcb2ca" providerId="ADAL" clId="{78016E28-8A31-4880-8DB9-33A1B01BFAEC}" dt="2019-04-17T13:03:00.299" v="51" actId="478"/>
          <ac:grpSpMkLst>
            <pc:docMk/>
            <pc:sldMk cId="20326636" sldId="296"/>
            <ac:grpSpMk id="139" creationId="{CC7BD9B0-0B9A-4EA2-AFE6-91C26A0F056E}"/>
          </ac:grpSpMkLst>
        </pc:grpChg>
        <pc:grpChg chg="add del mod">
          <ac:chgData name="V S Varma Rudra raju" userId="efad19ce-a450-40c6-9cc0-7ff67edcb2ca" providerId="ADAL" clId="{78016E28-8A31-4880-8DB9-33A1B01BFAEC}" dt="2019-04-17T13:03:00.299" v="51" actId="478"/>
          <ac:grpSpMkLst>
            <pc:docMk/>
            <pc:sldMk cId="20326636" sldId="296"/>
            <ac:grpSpMk id="142" creationId="{AF712272-8754-4FF8-ADB9-260C75118393}"/>
          </ac:grpSpMkLst>
        </pc:grpChg>
        <pc:grpChg chg="add del">
          <ac:chgData name="V S Varma Rudra raju" userId="efad19ce-a450-40c6-9cc0-7ff67edcb2ca" providerId="ADAL" clId="{78016E28-8A31-4880-8DB9-33A1B01BFAEC}" dt="2019-04-17T13:03:42.591" v="53"/>
          <ac:grpSpMkLst>
            <pc:docMk/>
            <pc:sldMk cId="20326636" sldId="296"/>
            <ac:grpSpMk id="145" creationId="{3FC6115D-D856-4DBB-B6E4-23A8EA7AC0A3}"/>
          </ac:grpSpMkLst>
        </pc:grpChg>
        <pc:grpChg chg="add del mod">
          <ac:chgData name="V S Varma Rudra raju" userId="efad19ce-a450-40c6-9cc0-7ff67edcb2ca" providerId="ADAL" clId="{78016E28-8A31-4880-8DB9-33A1B01BFAEC}" dt="2019-04-17T13:05:46.229" v="57" actId="478"/>
          <ac:grpSpMkLst>
            <pc:docMk/>
            <pc:sldMk cId="20326636" sldId="296"/>
            <ac:grpSpMk id="227" creationId="{5A8871CD-55A2-44F3-8D0F-F860A61F04ED}"/>
          </ac:grpSpMkLst>
        </pc:grpChg>
        <pc:grpChg chg="mod">
          <ac:chgData name="V S Varma Rudra raju" userId="efad19ce-a450-40c6-9cc0-7ff67edcb2ca" providerId="ADAL" clId="{78016E28-8A31-4880-8DB9-33A1B01BFAEC}" dt="2019-04-17T13:03:53.503" v="55" actId="1076"/>
          <ac:grpSpMkLst>
            <pc:docMk/>
            <pc:sldMk cId="20326636" sldId="296"/>
            <ac:grpSpMk id="228" creationId="{9398C7E1-3793-4F9B-A96B-C1C96B419A4A}"/>
          </ac:grpSpMkLst>
        </pc:grpChg>
        <pc:grpChg chg="mod">
          <ac:chgData name="V S Varma Rudra raju" userId="efad19ce-a450-40c6-9cc0-7ff67edcb2ca" providerId="ADAL" clId="{78016E28-8A31-4880-8DB9-33A1B01BFAEC}" dt="2019-04-17T13:03:53.503" v="55" actId="1076"/>
          <ac:grpSpMkLst>
            <pc:docMk/>
            <pc:sldMk cId="20326636" sldId="296"/>
            <ac:grpSpMk id="229" creationId="{FAC8934A-08F1-4230-B090-63EDED14CB3E}"/>
          </ac:grpSpMkLst>
        </pc:grpChg>
        <pc:grpChg chg="mod">
          <ac:chgData name="V S Varma Rudra raju" userId="efad19ce-a450-40c6-9cc0-7ff67edcb2ca" providerId="ADAL" clId="{78016E28-8A31-4880-8DB9-33A1B01BFAEC}" dt="2019-04-17T13:03:53.503" v="55" actId="1076"/>
          <ac:grpSpMkLst>
            <pc:docMk/>
            <pc:sldMk cId="20326636" sldId="296"/>
            <ac:grpSpMk id="232" creationId="{799DA30A-9189-4452-B0BE-940491958EC2}"/>
          </ac:grpSpMkLst>
        </pc:grpChg>
        <pc:grpChg chg="mod">
          <ac:chgData name="V S Varma Rudra raju" userId="efad19ce-a450-40c6-9cc0-7ff67edcb2ca" providerId="ADAL" clId="{78016E28-8A31-4880-8DB9-33A1B01BFAEC}" dt="2019-04-17T13:03:53.503" v="55" actId="1076"/>
          <ac:grpSpMkLst>
            <pc:docMk/>
            <pc:sldMk cId="20326636" sldId="296"/>
            <ac:grpSpMk id="233" creationId="{897DC0D9-E322-4F89-B3C5-1B3F894A57C1}"/>
          </ac:grpSpMkLst>
        </pc:grpChg>
        <pc:grpChg chg="mod">
          <ac:chgData name="V S Varma Rudra raju" userId="efad19ce-a450-40c6-9cc0-7ff67edcb2ca" providerId="ADAL" clId="{78016E28-8A31-4880-8DB9-33A1B01BFAEC}" dt="2019-04-17T13:03:53.503" v="55" actId="1076"/>
          <ac:grpSpMkLst>
            <pc:docMk/>
            <pc:sldMk cId="20326636" sldId="296"/>
            <ac:grpSpMk id="234" creationId="{4BA5D0A0-4182-4B16-AB56-686DD82ED2FB}"/>
          </ac:grpSpMkLst>
        </pc:grpChg>
        <pc:grpChg chg="mod">
          <ac:chgData name="V S Varma Rudra raju" userId="efad19ce-a450-40c6-9cc0-7ff67edcb2ca" providerId="ADAL" clId="{78016E28-8A31-4880-8DB9-33A1B01BFAEC}" dt="2019-04-17T13:03:53.503" v="55" actId="1076"/>
          <ac:grpSpMkLst>
            <pc:docMk/>
            <pc:sldMk cId="20326636" sldId="296"/>
            <ac:grpSpMk id="235" creationId="{3BAE8661-E37B-43A6-BE3E-6FC3419C1003}"/>
          </ac:grpSpMkLst>
        </pc:grpChg>
        <pc:grpChg chg="mod">
          <ac:chgData name="V S Varma Rudra raju" userId="efad19ce-a450-40c6-9cc0-7ff67edcb2ca" providerId="ADAL" clId="{78016E28-8A31-4880-8DB9-33A1B01BFAEC}" dt="2019-04-17T13:03:53.503" v="55" actId="1076"/>
          <ac:grpSpMkLst>
            <pc:docMk/>
            <pc:sldMk cId="20326636" sldId="296"/>
            <ac:grpSpMk id="236" creationId="{CA0127A0-C9D5-4157-B079-5EE4CF564907}"/>
          </ac:grpSpMkLst>
        </pc:grpChg>
        <pc:grpChg chg="mod">
          <ac:chgData name="V S Varma Rudra raju" userId="efad19ce-a450-40c6-9cc0-7ff67edcb2ca" providerId="ADAL" clId="{78016E28-8A31-4880-8DB9-33A1B01BFAEC}" dt="2019-04-17T13:03:53.503" v="55" actId="1076"/>
          <ac:grpSpMkLst>
            <pc:docMk/>
            <pc:sldMk cId="20326636" sldId="296"/>
            <ac:grpSpMk id="237" creationId="{D36B5F77-D4D7-4B16-B70A-853F37D208AD}"/>
          </ac:grpSpMkLst>
        </pc:grpChg>
        <pc:grpChg chg="mod">
          <ac:chgData name="V S Varma Rudra raju" userId="efad19ce-a450-40c6-9cc0-7ff67edcb2ca" providerId="ADAL" clId="{78016E28-8A31-4880-8DB9-33A1B01BFAEC}" dt="2019-04-17T13:03:53.503" v="55" actId="1076"/>
          <ac:grpSpMkLst>
            <pc:docMk/>
            <pc:sldMk cId="20326636" sldId="296"/>
            <ac:grpSpMk id="238" creationId="{39920047-DBF3-446D-BD32-367144483ACC}"/>
          </ac:grpSpMkLst>
        </pc:grpChg>
        <pc:grpChg chg="mod">
          <ac:chgData name="V S Varma Rudra raju" userId="efad19ce-a450-40c6-9cc0-7ff67edcb2ca" providerId="ADAL" clId="{78016E28-8A31-4880-8DB9-33A1B01BFAEC}" dt="2019-04-17T13:03:53.503" v="55" actId="1076"/>
          <ac:grpSpMkLst>
            <pc:docMk/>
            <pc:sldMk cId="20326636" sldId="296"/>
            <ac:grpSpMk id="239" creationId="{86BDEDC2-63DD-4FD0-9768-201CC7D4247A}"/>
          </ac:grpSpMkLst>
        </pc:grpChg>
        <pc:grpChg chg="mod">
          <ac:chgData name="V S Varma Rudra raju" userId="efad19ce-a450-40c6-9cc0-7ff67edcb2ca" providerId="ADAL" clId="{78016E28-8A31-4880-8DB9-33A1B01BFAEC}" dt="2019-04-17T13:03:53.503" v="55" actId="1076"/>
          <ac:grpSpMkLst>
            <pc:docMk/>
            <pc:sldMk cId="20326636" sldId="296"/>
            <ac:grpSpMk id="240" creationId="{94040108-28F7-42E6-88C1-AAD1850FF95F}"/>
          </ac:grpSpMkLst>
        </pc:grpChg>
        <pc:grpChg chg="mod">
          <ac:chgData name="V S Varma Rudra raju" userId="efad19ce-a450-40c6-9cc0-7ff67edcb2ca" providerId="ADAL" clId="{78016E28-8A31-4880-8DB9-33A1B01BFAEC}" dt="2019-04-17T13:03:53.503" v="55" actId="1076"/>
          <ac:grpSpMkLst>
            <pc:docMk/>
            <pc:sldMk cId="20326636" sldId="296"/>
            <ac:grpSpMk id="251" creationId="{6591D1C3-A291-4C24-B1D7-5A31C0864928}"/>
          </ac:grpSpMkLst>
        </pc:grpChg>
        <pc:grpChg chg="mod">
          <ac:chgData name="V S Varma Rudra raju" userId="efad19ce-a450-40c6-9cc0-7ff67edcb2ca" providerId="ADAL" clId="{78016E28-8A31-4880-8DB9-33A1B01BFAEC}" dt="2019-04-17T13:03:53.503" v="55" actId="1076"/>
          <ac:grpSpMkLst>
            <pc:docMk/>
            <pc:sldMk cId="20326636" sldId="296"/>
            <ac:grpSpMk id="252" creationId="{B4699598-A8F7-4783-BA3E-2D46D3C27B7A}"/>
          </ac:grpSpMkLst>
        </pc:grpChg>
        <pc:grpChg chg="mod">
          <ac:chgData name="V S Varma Rudra raju" userId="efad19ce-a450-40c6-9cc0-7ff67edcb2ca" providerId="ADAL" clId="{78016E28-8A31-4880-8DB9-33A1B01BFAEC}" dt="2019-04-17T13:03:53.503" v="55" actId="1076"/>
          <ac:grpSpMkLst>
            <pc:docMk/>
            <pc:sldMk cId="20326636" sldId="296"/>
            <ac:grpSpMk id="258" creationId="{F047E4AA-1723-48E5-80DF-46CE76449CCF}"/>
          </ac:grpSpMkLst>
        </pc:grpChg>
        <pc:grpChg chg="mod">
          <ac:chgData name="V S Varma Rudra raju" userId="efad19ce-a450-40c6-9cc0-7ff67edcb2ca" providerId="ADAL" clId="{78016E28-8A31-4880-8DB9-33A1B01BFAEC}" dt="2019-04-17T13:03:53.503" v="55" actId="1076"/>
          <ac:grpSpMkLst>
            <pc:docMk/>
            <pc:sldMk cId="20326636" sldId="296"/>
            <ac:grpSpMk id="259" creationId="{C2E5994D-E833-4523-8960-8B94E3158329}"/>
          </ac:grpSpMkLst>
        </pc:grpChg>
        <pc:grpChg chg="mod">
          <ac:chgData name="V S Varma Rudra raju" userId="efad19ce-a450-40c6-9cc0-7ff67edcb2ca" providerId="ADAL" clId="{78016E28-8A31-4880-8DB9-33A1B01BFAEC}" dt="2019-04-17T13:03:53.503" v="55" actId="1076"/>
          <ac:grpSpMkLst>
            <pc:docMk/>
            <pc:sldMk cId="20326636" sldId="296"/>
            <ac:grpSpMk id="265" creationId="{4C3A7BDE-DE1B-41E3-98B7-CC50EE09F1FD}"/>
          </ac:grpSpMkLst>
        </pc:grpChg>
        <pc:grpChg chg="mod">
          <ac:chgData name="V S Varma Rudra raju" userId="efad19ce-a450-40c6-9cc0-7ff67edcb2ca" providerId="ADAL" clId="{78016E28-8A31-4880-8DB9-33A1B01BFAEC}" dt="2019-04-17T13:03:53.503" v="55" actId="1076"/>
          <ac:grpSpMkLst>
            <pc:docMk/>
            <pc:sldMk cId="20326636" sldId="296"/>
            <ac:grpSpMk id="266" creationId="{C7740ED8-ED98-4FD8-B9A6-08551DFC1F27}"/>
          </ac:grpSpMkLst>
        </pc:grpChg>
        <pc:grpChg chg="mod">
          <ac:chgData name="V S Varma Rudra raju" userId="efad19ce-a450-40c6-9cc0-7ff67edcb2ca" providerId="ADAL" clId="{78016E28-8A31-4880-8DB9-33A1B01BFAEC}" dt="2019-04-17T13:03:53.503" v="55" actId="1076"/>
          <ac:grpSpMkLst>
            <pc:docMk/>
            <pc:sldMk cId="20326636" sldId="296"/>
            <ac:grpSpMk id="279" creationId="{0F84A9D7-ADB6-420F-997A-E4C1626E4A6E}"/>
          </ac:grpSpMkLst>
        </pc:grpChg>
        <pc:grpChg chg="mod">
          <ac:chgData name="V S Varma Rudra raju" userId="efad19ce-a450-40c6-9cc0-7ff67edcb2ca" providerId="ADAL" clId="{78016E28-8A31-4880-8DB9-33A1B01BFAEC}" dt="2019-04-17T13:03:53.503" v="55" actId="1076"/>
          <ac:grpSpMkLst>
            <pc:docMk/>
            <pc:sldMk cId="20326636" sldId="296"/>
            <ac:grpSpMk id="282" creationId="{334D04E8-FAB5-402F-9E3E-315ED7F3A53E}"/>
          </ac:grpSpMkLst>
        </pc:grpChg>
        <pc:grpChg chg="mod">
          <ac:chgData name="V S Varma Rudra raju" userId="efad19ce-a450-40c6-9cc0-7ff67edcb2ca" providerId="ADAL" clId="{78016E28-8A31-4880-8DB9-33A1B01BFAEC}" dt="2019-04-17T13:03:53.503" v="55" actId="1076"/>
          <ac:grpSpMkLst>
            <pc:docMk/>
            <pc:sldMk cId="20326636" sldId="296"/>
            <ac:grpSpMk id="283" creationId="{56D69D2A-C26C-493D-9EDA-F7B99E9B3B81}"/>
          </ac:grpSpMkLst>
        </pc:grpChg>
        <pc:grpChg chg="mod">
          <ac:chgData name="V S Varma Rudra raju" userId="efad19ce-a450-40c6-9cc0-7ff67edcb2ca" providerId="ADAL" clId="{78016E28-8A31-4880-8DB9-33A1B01BFAEC}" dt="2019-04-17T13:03:53.503" v="55" actId="1076"/>
          <ac:grpSpMkLst>
            <pc:docMk/>
            <pc:sldMk cId="20326636" sldId="296"/>
            <ac:grpSpMk id="291" creationId="{4DA648FC-E03F-4409-BF88-1ED98362F7D3}"/>
          </ac:grpSpMkLst>
        </pc:grpChg>
        <pc:grpChg chg="mod">
          <ac:chgData name="V S Varma Rudra raju" userId="efad19ce-a450-40c6-9cc0-7ff67edcb2ca" providerId="ADAL" clId="{78016E28-8A31-4880-8DB9-33A1B01BFAEC}" dt="2019-04-17T13:03:53.503" v="55" actId="1076"/>
          <ac:grpSpMkLst>
            <pc:docMk/>
            <pc:sldMk cId="20326636" sldId="296"/>
            <ac:grpSpMk id="292" creationId="{16548E5D-2B93-4D16-A764-9A14EEE939D3}"/>
          </ac:grpSpMkLst>
        </pc:grpChg>
        <pc:grpChg chg="mod">
          <ac:chgData name="V S Varma Rudra raju" userId="efad19ce-a450-40c6-9cc0-7ff67edcb2ca" providerId="ADAL" clId="{78016E28-8A31-4880-8DB9-33A1B01BFAEC}" dt="2019-04-17T13:03:53.503" v="55" actId="1076"/>
          <ac:grpSpMkLst>
            <pc:docMk/>
            <pc:sldMk cId="20326636" sldId="296"/>
            <ac:grpSpMk id="293" creationId="{4DA885E4-8C9D-439B-A470-7C7DEE726A1F}"/>
          </ac:grpSpMkLst>
        </pc:grpChg>
        <pc:grpChg chg="mod">
          <ac:chgData name="V S Varma Rudra raju" userId="efad19ce-a450-40c6-9cc0-7ff67edcb2ca" providerId="ADAL" clId="{78016E28-8A31-4880-8DB9-33A1B01BFAEC}" dt="2019-04-17T13:03:53.503" v="55" actId="1076"/>
          <ac:grpSpMkLst>
            <pc:docMk/>
            <pc:sldMk cId="20326636" sldId="296"/>
            <ac:grpSpMk id="294" creationId="{836E22A2-D3C6-4481-A9E2-45F9981A6700}"/>
          </ac:grpSpMkLst>
        </pc:grpChg>
        <pc:grpChg chg="mod">
          <ac:chgData name="V S Varma Rudra raju" userId="efad19ce-a450-40c6-9cc0-7ff67edcb2ca" providerId="ADAL" clId="{78016E28-8A31-4880-8DB9-33A1B01BFAEC}" dt="2019-04-17T13:03:53.503" v="55" actId="1076"/>
          <ac:grpSpMkLst>
            <pc:docMk/>
            <pc:sldMk cId="20326636" sldId="296"/>
            <ac:grpSpMk id="295" creationId="{E4B884BE-A91E-493C-A762-8504F4821F92}"/>
          </ac:grpSpMkLst>
        </pc:grpChg>
        <pc:grpChg chg="mod">
          <ac:chgData name="V S Varma Rudra raju" userId="efad19ce-a450-40c6-9cc0-7ff67edcb2ca" providerId="ADAL" clId="{78016E28-8A31-4880-8DB9-33A1B01BFAEC}" dt="2019-04-17T13:03:53.503" v="55" actId="1076"/>
          <ac:grpSpMkLst>
            <pc:docMk/>
            <pc:sldMk cId="20326636" sldId="296"/>
            <ac:grpSpMk id="296" creationId="{E48C76C5-01A4-44E8-AC25-85314CBCD15E}"/>
          </ac:grpSpMkLst>
        </pc:grpChg>
        <pc:picChg chg="del">
          <ac:chgData name="V S Varma Rudra raju" userId="efad19ce-a450-40c6-9cc0-7ff67edcb2ca" providerId="ADAL" clId="{78016E28-8A31-4880-8DB9-33A1B01BFAEC}" dt="2019-04-17T12:28:18.402" v="0" actId="478"/>
          <ac:picMkLst>
            <pc:docMk/>
            <pc:sldMk cId="20326636" sldId="296"/>
            <ac:picMk id="5" creationId="{4FFCC328-8530-4CBD-951C-8BE601965469}"/>
          </ac:picMkLst>
        </pc:picChg>
        <pc:picChg chg="del">
          <ac:chgData name="V S Varma Rudra raju" userId="efad19ce-a450-40c6-9cc0-7ff67edcb2ca" providerId="ADAL" clId="{78016E28-8A31-4880-8DB9-33A1B01BFAEC}" dt="2019-04-17T12:28:18.402" v="0" actId="478"/>
          <ac:picMkLst>
            <pc:docMk/>
            <pc:sldMk cId="20326636" sldId="296"/>
            <ac:picMk id="7" creationId="{DCBCD9FB-8104-4C8F-80C6-27CB0BEE09B0}"/>
          </ac:picMkLst>
        </pc:picChg>
        <pc:picChg chg="del">
          <ac:chgData name="V S Varma Rudra raju" userId="efad19ce-a450-40c6-9cc0-7ff67edcb2ca" providerId="ADAL" clId="{78016E28-8A31-4880-8DB9-33A1B01BFAEC}" dt="2019-04-17T12:28:18.402" v="0" actId="478"/>
          <ac:picMkLst>
            <pc:docMk/>
            <pc:sldMk cId="20326636" sldId="296"/>
            <ac:picMk id="10" creationId="{BD916294-AB7F-4CD7-8420-11EAB4F2FAF3}"/>
          </ac:picMkLst>
        </pc:picChg>
        <pc:picChg chg="add mod">
          <ac:chgData name="V S Varma Rudra raju" userId="efad19ce-a450-40c6-9cc0-7ff67edcb2ca" providerId="ADAL" clId="{78016E28-8A31-4880-8DB9-33A1B01BFAEC}" dt="2019-04-17T13:20:25.548" v="261" actId="1076"/>
          <ac:picMkLst>
            <pc:docMk/>
            <pc:sldMk cId="20326636" sldId="296"/>
            <ac:picMk id="11" creationId="{DE2B5A7B-1883-4818-B330-3A02FCEC3ADE}"/>
          </ac:picMkLst>
        </pc:picChg>
        <pc:picChg chg="del">
          <ac:chgData name="V S Varma Rudra raju" userId="efad19ce-a450-40c6-9cc0-7ff67edcb2ca" providerId="ADAL" clId="{78016E28-8A31-4880-8DB9-33A1B01BFAEC}" dt="2019-04-17T12:28:18.402" v="0" actId="478"/>
          <ac:picMkLst>
            <pc:docMk/>
            <pc:sldMk cId="20326636" sldId="296"/>
            <ac:picMk id="58" creationId="{32A6CA24-86F0-43C2-8F4A-2B550ABB99B2}"/>
          </ac:picMkLst>
        </pc:picChg>
        <pc:picChg chg="del">
          <ac:chgData name="V S Varma Rudra raju" userId="efad19ce-a450-40c6-9cc0-7ff67edcb2ca" providerId="ADAL" clId="{78016E28-8A31-4880-8DB9-33A1B01BFAEC}" dt="2019-04-17T12:28:18.402" v="0" actId="478"/>
          <ac:picMkLst>
            <pc:docMk/>
            <pc:sldMk cId="20326636" sldId="296"/>
            <ac:picMk id="70" creationId="{7F024857-8E01-4D42-AE14-6941E346615C}"/>
          </ac:picMkLst>
        </pc:picChg>
        <pc:picChg chg="del">
          <ac:chgData name="V S Varma Rudra raju" userId="efad19ce-a450-40c6-9cc0-7ff67edcb2ca" providerId="ADAL" clId="{78016E28-8A31-4880-8DB9-33A1B01BFAEC}" dt="2019-04-17T12:28:18.402" v="0" actId="478"/>
          <ac:picMkLst>
            <pc:docMk/>
            <pc:sldMk cId="20326636" sldId="296"/>
            <ac:picMk id="72" creationId="{5F58DF7A-2F03-4C4D-92A1-89E5BE5D2B8D}"/>
          </ac:picMkLst>
        </pc:picChg>
        <pc:picChg chg="add mod">
          <ac:chgData name="V S Varma Rudra raju" userId="efad19ce-a450-40c6-9cc0-7ff67edcb2ca" providerId="ADAL" clId="{78016E28-8A31-4880-8DB9-33A1B01BFAEC}" dt="2019-04-17T13:20:30.140" v="263" actId="1076"/>
          <ac:picMkLst>
            <pc:docMk/>
            <pc:sldMk cId="20326636" sldId="296"/>
            <ac:picMk id="336" creationId="{A064552B-0258-4D70-A54C-0F833614A77C}"/>
          </ac:picMkLst>
        </pc:picChg>
        <pc:picChg chg="del">
          <ac:chgData name="V S Varma Rudra raju" userId="efad19ce-a450-40c6-9cc0-7ff67edcb2ca" providerId="ADAL" clId="{78016E28-8A31-4880-8DB9-33A1B01BFAEC}" dt="2019-04-17T12:28:18.402" v="0" actId="478"/>
          <ac:picMkLst>
            <pc:docMk/>
            <pc:sldMk cId="20326636" sldId="296"/>
            <ac:picMk id="6145" creationId="{A1576D7D-BECA-44A5-BB09-0C0F756807B5}"/>
          </ac:picMkLst>
        </pc:picChg>
        <pc:cxnChg chg="del">
          <ac:chgData name="V S Varma Rudra raju" userId="efad19ce-a450-40c6-9cc0-7ff67edcb2ca" providerId="ADAL" clId="{78016E28-8A31-4880-8DB9-33A1B01BFAEC}" dt="2019-04-17T12:28:18.402" v="0" actId="478"/>
          <ac:cxnSpMkLst>
            <pc:docMk/>
            <pc:sldMk cId="20326636" sldId="296"/>
            <ac:cxnSpMk id="12" creationId="{DE29837C-8FBA-42A7-B792-4E418A0EE23C}"/>
          </ac:cxnSpMkLst>
        </pc:cxnChg>
        <pc:cxnChg chg="del">
          <ac:chgData name="V S Varma Rudra raju" userId="efad19ce-a450-40c6-9cc0-7ff67edcb2ca" providerId="ADAL" clId="{78016E28-8A31-4880-8DB9-33A1B01BFAEC}" dt="2019-04-17T12:28:18.402" v="0" actId="478"/>
          <ac:cxnSpMkLst>
            <pc:docMk/>
            <pc:sldMk cId="20326636" sldId="296"/>
            <ac:cxnSpMk id="15" creationId="{0DF34935-A3E0-4B7B-A098-067E9D5C9D67}"/>
          </ac:cxnSpMkLst>
        </pc:cxnChg>
        <pc:cxnChg chg="del">
          <ac:chgData name="V S Varma Rudra raju" userId="efad19ce-a450-40c6-9cc0-7ff67edcb2ca" providerId="ADAL" clId="{78016E28-8A31-4880-8DB9-33A1B01BFAEC}" dt="2019-04-17T12:28:18.402" v="0" actId="478"/>
          <ac:cxnSpMkLst>
            <pc:docMk/>
            <pc:sldMk cId="20326636" sldId="296"/>
            <ac:cxnSpMk id="18" creationId="{488B81B2-DC41-4E60-928A-BCD1568B7553}"/>
          </ac:cxnSpMkLst>
        </pc:cxnChg>
        <pc:cxnChg chg="del">
          <ac:chgData name="V S Varma Rudra raju" userId="efad19ce-a450-40c6-9cc0-7ff67edcb2ca" providerId="ADAL" clId="{78016E28-8A31-4880-8DB9-33A1B01BFAEC}" dt="2019-04-17T12:28:18.402" v="0" actId="478"/>
          <ac:cxnSpMkLst>
            <pc:docMk/>
            <pc:sldMk cId="20326636" sldId="296"/>
            <ac:cxnSpMk id="23" creationId="{AAA2686A-2CC8-450C-9504-B29A05325147}"/>
          </ac:cxnSpMkLst>
        </pc:cxnChg>
        <pc:cxnChg chg="del">
          <ac:chgData name="V S Varma Rudra raju" userId="efad19ce-a450-40c6-9cc0-7ff67edcb2ca" providerId="ADAL" clId="{78016E28-8A31-4880-8DB9-33A1B01BFAEC}" dt="2019-04-17T12:28:18.402" v="0" actId="478"/>
          <ac:cxnSpMkLst>
            <pc:docMk/>
            <pc:sldMk cId="20326636" sldId="296"/>
            <ac:cxnSpMk id="82" creationId="{5BEF214E-6AFF-498B-BF94-43C5DEC1C104}"/>
          </ac:cxnSpMkLst>
        </pc:cxnChg>
        <pc:cxnChg chg="del">
          <ac:chgData name="V S Varma Rudra raju" userId="efad19ce-a450-40c6-9cc0-7ff67edcb2ca" providerId="ADAL" clId="{78016E28-8A31-4880-8DB9-33A1B01BFAEC}" dt="2019-04-17T12:28:18.402" v="0" actId="478"/>
          <ac:cxnSpMkLst>
            <pc:docMk/>
            <pc:sldMk cId="20326636" sldId="296"/>
            <ac:cxnSpMk id="84" creationId="{8670C5F7-EF7A-4022-A1F0-49E0E50FBD4B}"/>
          </ac:cxnSpMkLst>
        </pc:cxnChg>
        <pc:cxnChg chg="del">
          <ac:chgData name="V S Varma Rudra raju" userId="efad19ce-a450-40c6-9cc0-7ff67edcb2ca" providerId="ADAL" clId="{78016E28-8A31-4880-8DB9-33A1B01BFAEC}" dt="2019-04-17T12:28:18.402" v="0" actId="478"/>
          <ac:cxnSpMkLst>
            <pc:docMk/>
            <pc:sldMk cId="20326636" sldId="296"/>
            <ac:cxnSpMk id="87" creationId="{A578492A-D45D-437D-97A2-B936A38BF7C6}"/>
          </ac:cxnSpMkLst>
        </pc:cxnChg>
      </pc:sldChg>
      <pc:sldChg chg="addSp delSp modSp">
        <pc:chgData name="V S Varma Rudra raju" userId="efad19ce-a450-40c6-9cc0-7ff67edcb2ca" providerId="ADAL" clId="{78016E28-8A31-4880-8DB9-33A1B01BFAEC}" dt="2019-04-17T16:12:50.627" v="978" actId="20577"/>
        <pc:sldMkLst>
          <pc:docMk/>
          <pc:sldMk cId="1165544585" sldId="301"/>
        </pc:sldMkLst>
        <pc:spChg chg="mod topLvl">
          <ac:chgData name="V S Varma Rudra raju" userId="efad19ce-a450-40c6-9cc0-7ff67edcb2ca" providerId="ADAL" clId="{78016E28-8A31-4880-8DB9-33A1B01BFAEC}" dt="2019-04-17T16:00:41.082" v="970" actId="1036"/>
          <ac:spMkLst>
            <pc:docMk/>
            <pc:sldMk cId="1165544585" sldId="301"/>
            <ac:spMk id="7" creationId="{15AAEDA1-DB2D-48F2-ABEF-850A2649980B}"/>
          </ac:spMkLst>
        </pc:spChg>
        <pc:spChg chg="del mod topLvl">
          <ac:chgData name="V S Varma Rudra raju" userId="efad19ce-a450-40c6-9cc0-7ff67edcb2ca" providerId="ADAL" clId="{78016E28-8A31-4880-8DB9-33A1B01BFAEC}" dt="2019-04-17T15:43:24.702" v="678" actId="478"/>
          <ac:spMkLst>
            <pc:docMk/>
            <pc:sldMk cId="1165544585" sldId="301"/>
            <ac:spMk id="8" creationId="{71A894B5-E337-45C3-A141-CA951CB08C6D}"/>
          </ac:spMkLst>
        </pc:spChg>
        <pc:spChg chg="mod topLvl">
          <ac:chgData name="V S Varma Rudra raju" userId="efad19ce-a450-40c6-9cc0-7ff67edcb2ca" providerId="ADAL" clId="{78016E28-8A31-4880-8DB9-33A1B01BFAEC}" dt="2019-04-17T16:00:41.082" v="970" actId="1036"/>
          <ac:spMkLst>
            <pc:docMk/>
            <pc:sldMk cId="1165544585" sldId="301"/>
            <ac:spMk id="9" creationId="{0D8092D5-0E63-4385-B014-C059E2683DFE}"/>
          </ac:spMkLst>
        </pc:spChg>
        <pc:spChg chg="mod topLvl">
          <ac:chgData name="V S Varma Rudra raju" userId="efad19ce-a450-40c6-9cc0-7ff67edcb2ca" providerId="ADAL" clId="{78016E28-8A31-4880-8DB9-33A1B01BFAEC}" dt="2019-04-17T16:00:41.082" v="970" actId="1036"/>
          <ac:spMkLst>
            <pc:docMk/>
            <pc:sldMk cId="1165544585" sldId="301"/>
            <ac:spMk id="10" creationId="{94962B99-92C1-405A-B0D5-DB177A2AC83F}"/>
          </ac:spMkLst>
        </pc:spChg>
        <pc:spChg chg="mod topLvl">
          <ac:chgData name="V S Varma Rudra raju" userId="efad19ce-a450-40c6-9cc0-7ff67edcb2ca" providerId="ADAL" clId="{78016E28-8A31-4880-8DB9-33A1B01BFAEC}" dt="2019-04-17T16:00:41.082" v="970" actId="1036"/>
          <ac:spMkLst>
            <pc:docMk/>
            <pc:sldMk cId="1165544585" sldId="301"/>
            <ac:spMk id="11" creationId="{0C53014D-DB19-4DF2-B573-F74EA6F352F7}"/>
          </ac:spMkLst>
        </pc:spChg>
        <pc:spChg chg="del mod topLvl">
          <ac:chgData name="V S Varma Rudra raju" userId="efad19ce-a450-40c6-9cc0-7ff67edcb2ca" providerId="ADAL" clId="{78016E28-8A31-4880-8DB9-33A1B01BFAEC}" dt="2019-04-17T15:48:28.253" v="785" actId="478"/>
          <ac:spMkLst>
            <pc:docMk/>
            <pc:sldMk cId="1165544585" sldId="301"/>
            <ac:spMk id="12" creationId="{6D457622-8272-48F7-B5A1-FBCAEC466A00}"/>
          </ac:spMkLst>
        </pc:spChg>
        <pc:spChg chg="del mod topLvl">
          <ac:chgData name="V S Varma Rudra raju" userId="efad19ce-a450-40c6-9cc0-7ff67edcb2ca" providerId="ADAL" clId="{78016E28-8A31-4880-8DB9-33A1B01BFAEC}" dt="2019-04-17T15:48:28.253" v="785" actId="478"/>
          <ac:spMkLst>
            <pc:docMk/>
            <pc:sldMk cId="1165544585" sldId="301"/>
            <ac:spMk id="13" creationId="{7682285E-0CD0-4D55-BB41-6F3EDBA9BFC8}"/>
          </ac:spMkLst>
        </pc:spChg>
        <pc:spChg chg="mod topLvl">
          <ac:chgData name="V S Varma Rudra raju" userId="efad19ce-a450-40c6-9cc0-7ff67edcb2ca" providerId="ADAL" clId="{78016E28-8A31-4880-8DB9-33A1B01BFAEC}" dt="2019-04-17T16:00:41.082" v="970" actId="1036"/>
          <ac:spMkLst>
            <pc:docMk/>
            <pc:sldMk cId="1165544585" sldId="301"/>
            <ac:spMk id="14" creationId="{33BF1046-E68C-48FB-83AE-8BE985756AB0}"/>
          </ac:spMkLst>
        </pc:spChg>
        <pc:spChg chg="add del mod topLvl">
          <ac:chgData name="V S Varma Rudra raju" userId="efad19ce-a450-40c6-9cc0-7ff67edcb2ca" providerId="ADAL" clId="{78016E28-8A31-4880-8DB9-33A1B01BFAEC}" dt="2019-04-17T16:00:41.082" v="970" actId="1036"/>
          <ac:spMkLst>
            <pc:docMk/>
            <pc:sldMk cId="1165544585" sldId="301"/>
            <ac:spMk id="15" creationId="{C2ED116D-24CF-4847-B3BE-C310538057E2}"/>
          </ac:spMkLst>
        </pc:spChg>
        <pc:spChg chg="add del mod topLvl">
          <ac:chgData name="V S Varma Rudra raju" userId="efad19ce-a450-40c6-9cc0-7ff67edcb2ca" providerId="ADAL" clId="{78016E28-8A31-4880-8DB9-33A1B01BFAEC}" dt="2019-04-17T16:00:41.082" v="970" actId="1036"/>
          <ac:spMkLst>
            <pc:docMk/>
            <pc:sldMk cId="1165544585" sldId="301"/>
            <ac:spMk id="16" creationId="{15D2F141-E311-40A1-9C6E-AA9D76853447}"/>
          </ac:spMkLst>
        </pc:spChg>
        <pc:spChg chg="mod topLvl">
          <ac:chgData name="V S Varma Rudra raju" userId="efad19ce-a450-40c6-9cc0-7ff67edcb2ca" providerId="ADAL" clId="{78016E28-8A31-4880-8DB9-33A1B01BFAEC}" dt="2019-04-17T16:00:41.082" v="970" actId="1036"/>
          <ac:spMkLst>
            <pc:docMk/>
            <pc:sldMk cId="1165544585" sldId="301"/>
            <ac:spMk id="17" creationId="{891DE918-614D-4C5B-882C-5EB883AD164A}"/>
          </ac:spMkLst>
        </pc:spChg>
        <pc:spChg chg="mod topLvl">
          <ac:chgData name="V S Varma Rudra raju" userId="efad19ce-a450-40c6-9cc0-7ff67edcb2ca" providerId="ADAL" clId="{78016E28-8A31-4880-8DB9-33A1B01BFAEC}" dt="2019-04-17T16:00:41.082" v="970" actId="1036"/>
          <ac:spMkLst>
            <pc:docMk/>
            <pc:sldMk cId="1165544585" sldId="301"/>
            <ac:spMk id="18" creationId="{695FE395-5814-46F0-9DE6-FD5376B76EEB}"/>
          </ac:spMkLst>
        </pc:spChg>
        <pc:spChg chg="add del mod topLvl">
          <ac:chgData name="V S Varma Rudra raju" userId="efad19ce-a450-40c6-9cc0-7ff67edcb2ca" providerId="ADAL" clId="{78016E28-8A31-4880-8DB9-33A1B01BFAEC}" dt="2019-04-17T16:00:41.082" v="970" actId="1036"/>
          <ac:spMkLst>
            <pc:docMk/>
            <pc:sldMk cId="1165544585" sldId="301"/>
            <ac:spMk id="19" creationId="{7C6CF03E-1F1F-46C7-88A5-38501AD2AFD0}"/>
          </ac:spMkLst>
        </pc:spChg>
        <pc:spChg chg="del">
          <ac:chgData name="V S Varma Rudra raju" userId="efad19ce-a450-40c6-9cc0-7ff67edcb2ca" providerId="ADAL" clId="{78016E28-8A31-4880-8DB9-33A1B01BFAEC}" dt="2019-04-17T15:42:56.221" v="671" actId="478"/>
          <ac:spMkLst>
            <pc:docMk/>
            <pc:sldMk cId="1165544585" sldId="301"/>
            <ac:spMk id="30" creationId="{197E24D7-05A9-47A7-A6E4-21E49DA03B8A}"/>
          </ac:spMkLst>
        </pc:spChg>
        <pc:spChg chg="mod topLvl">
          <ac:chgData name="V S Varma Rudra raju" userId="efad19ce-a450-40c6-9cc0-7ff67edcb2ca" providerId="ADAL" clId="{78016E28-8A31-4880-8DB9-33A1B01BFAEC}" dt="2019-04-17T16:00:41.082" v="970" actId="1036"/>
          <ac:spMkLst>
            <pc:docMk/>
            <pc:sldMk cId="1165544585" sldId="301"/>
            <ac:spMk id="34" creationId="{EB2B350B-2263-4253-B018-ED29AC93E0DD}"/>
          </ac:spMkLst>
        </pc:spChg>
        <pc:spChg chg="mod topLvl">
          <ac:chgData name="V S Varma Rudra raju" userId="efad19ce-a450-40c6-9cc0-7ff67edcb2ca" providerId="ADAL" clId="{78016E28-8A31-4880-8DB9-33A1B01BFAEC}" dt="2019-04-17T16:00:41.082" v="970" actId="1036"/>
          <ac:spMkLst>
            <pc:docMk/>
            <pc:sldMk cId="1165544585" sldId="301"/>
            <ac:spMk id="35" creationId="{7FCDF45A-F364-45EF-8B5B-5114FF1A6B74}"/>
          </ac:spMkLst>
        </pc:spChg>
        <pc:spChg chg="mod">
          <ac:chgData name="V S Varma Rudra raju" userId="efad19ce-a450-40c6-9cc0-7ff67edcb2ca" providerId="ADAL" clId="{78016E28-8A31-4880-8DB9-33A1B01BFAEC}" dt="2019-04-17T15:50:32.173" v="844" actId="108"/>
          <ac:spMkLst>
            <pc:docMk/>
            <pc:sldMk cId="1165544585" sldId="301"/>
            <ac:spMk id="37" creationId="{86EEE348-3EB4-4ACB-8578-902C7972B44D}"/>
          </ac:spMkLst>
        </pc:spChg>
        <pc:spChg chg="mod">
          <ac:chgData name="V S Varma Rudra raju" userId="efad19ce-a450-40c6-9cc0-7ff67edcb2ca" providerId="ADAL" clId="{78016E28-8A31-4880-8DB9-33A1B01BFAEC}" dt="2019-04-17T15:50:32.173" v="844" actId="108"/>
          <ac:spMkLst>
            <pc:docMk/>
            <pc:sldMk cId="1165544585" sldId="301"/>
            <ac:spMk id="38" creationId="{3DDA64E6-5D7B-4A86-85EA-8F8982209069}"/>
          </ac:spMkLst>
        </pc:spChg>
        <pc:spChg chg="del mod">
          <ac:chgData name="V S Varma Rudra raju" userId="efad19ce-a450-40c6-9cc0-7ff67edcb2ca" providerId="ADAL" clId="{78016E28-8A31-4880-8DB9-33A1B01BFAEC}" dt="2019-04-17T15:50:36.293" v="845" actId="478"/>
          <ac:spMkLst>
            <pc:docMk/>
            <pc:sldMk cId="1165544585" sldId="301"/>
            <ac:spMk id="39" creationId="{3791FB0E-6DCE-4984-89D7-091B41B7C28C}"/>
          </ac:spMkLst>
        </pc:spChg>
        <pc:spChg chg="del">
          <ac:chgData name="V S Varma Rudra raju" userId="efad19ce-a450-40c6-9cc0-7ff67edcb2ca" providerId="ADAL" clId="{78016E28-8A31-4880-8DB9-33A1B01BFAEC}" dt="2019-04-17T15:43:22.118" v="677" actId="478"/>
          <ac:spMkLst>
            <pc:docMk/>
            <pc:sldMk cId="1165544585" sldId="301"/>
            <ac:spMk id="47" creationId="{A3194391-A1CB-43B0-A270-0778B1B887F6}"/>
          </ac:spMkLst>
        </pc:spChg>
        <pc:spChg chg="add del mod">
          <ac:chgData name="V S Varma Rudra raju" userId="efad19ce-a450-40c6-9cc0-7ff67edcb2ca" providerId="ADAL" clId="{78016E28-8A31-4880-8DB9-33A1B01BFAEC}" dt="2019-04-17T15:43:06.084" v="674" actId="478"/>
          <ac:spMkLst>
            <pc:docMk/>
            <pc:sldMk cId="1165544585" sldId="301"/>
            <ac:spMk id="58" creationId="{1544791B-3795-40EF-A336-4C873336C46E}"/>
          </ac:spMkLst>
        </pc:spChg>
        <pc:spChg chg="add mod ord">
          <ac:chgData name="V S Varma Rudra raju" userId="efad19ce-a450-40c6-9cc0-7ff67edcb2ca" providerId="ADAL" clId="{78016E28-8A31-4880-8DB9-33A1B01BFAEC}" dt="2019-04-17T16:00:41.082" v="970" actId="1036"/>
          <ac:spMkLst>
            <pc:docMk/>
            <pc:sldMk cId="1165544585" sldId="301"/>
            <ac:spMk id="59" creationId="{CF483432-CF3B-47E4-AE7D-54EC3CC6E531}"/>
          </ac:spMkLst>
        </pc:spChg>
        <pc:spChg chg="add del mod">
          <ac:chgData name="V S Varma Rudra raju" userId="efad19ce-a450-40c6-9cc0-7ff67edcb2ca" providerId="ADAL" clId="{78016E28-8A31-4880-8DB9-33A1B01BFAEC}" dt="2019-04-17T15:51:01.770" v="850"/>
          <ac:spMkLst>
            <pc:docMk/>
            <pc:sldMk cId="1165544585" sldId="301"/>
            <ac:spMk id="68" creationId="{A35FCB94-AA3D-4EE0-99D9-C0249FDD1C41}"/>
          </ac:spMkLst>
        </pc:spChg>
        <pc:spChg chg="add del mod">
          <ac:chgData name="V S Varma Rudra raju" userId="efad19ce-a450-40c6-9cc0-7ff67edcb2ca" providerId="ADAL" clId="{78016E28-8A31-4880-8DB9-33A1B01BFAEC}" dt="2019-04-17T15:51:01.770" v="850"/>
          <ac:spMkLst>
            <pc:docMk/>
            <pc:sldMk cId="1165544585" sldId="301"/>
            <ac:spMk id="69" creationId="{094E2B49-6F18-404A-938F-1654565F22A1}"/>
          </ac:spMkLst>
        </pc:spChg>
        <pc:spChg chg="add del mod">
          <ac:chgData name="V S Varma Rudra raju" userId="efad19ce-a450-40c6-9cc0-7ff67edcb2ca" providerId="ADAL" clId="{78016E28-8A31-4880-8DB9-33A1B01BFAEC}" dt="2019-04-17T15:51:01.770" v="850"/>
          <ac:spMkLst>
            <pc:docMk/>
            <pc:sldMk cId="1165544585" sldId="301"/>
            <ac:spMk id="70" creationId="{A349A1B5-B6C1-406B-98A4-2213962B7478}"/>
          </ac:spMkLst>
        </pc:spChg>
        <pc:spChg chg="add del mod">
          <ac:chgData name="V S Varma Rudra raju" userId="efad19ce-a450-40c6-9cc0-7ff67edcb2ca" providerId="ADAL" clId="{78016E28-8A31-4880-8DB9-33A1B01BFAEC}" dt="2019-04-17T15:51:01.770" v="850"/>
          <ac:spMkLst>
            <pc:docMk/>
            <pc:sldMk cId="1165544585" sldId="301"/>
            <ac:spMk id="71" creationId="{96BF1F3E-E4D1-4C45-91BD-6C026E805B24}"/>
          </ac:spMkLst>
        </pc:spChg>
        <pc:spChg chg="add del mod">
          <ac:chgData name="V S Varma Rudra raju" userId="efad19ce-a450-40c6-9cc0-7ff67edcb2ca" providerId="ADAL" clId="{78016E28-8A31-4880-8DB9-33A1B01BFAEC}" dt="2019-04-17T15:51:01.770" v="850"/>
          <ac:spMkLst>
            <pc:docMk/>
            <pc:sldMk cId="1165544585" sldId="301"/>
            <ac:spMk id="75" creationId="{0FC218B2-EB04-49E3-992D-1C61578A4EAF}"/>
          </ac:spMkLst>
        </pc:spChg>
        <pc:spChg chg="add mod">
          <ac:chgData name="V S Varma Rudra raju" userId="efad19ce-a450-40c6-9cc0-7ff67edcb2ca" providerId="ADAL" clId="{78016E28-8A31-4880-8DB9-33A1B01BFAEC}" dt="2019-04-17T16:00:41.082" v="970" actId="1036"/>
          <ac:spMkLst>
            <pc:docMk/>
            <pc:sldMk cId="1165544585" sldId="301"/>
            <ac:spMk id="76" creationId="{79E65F37-C3E2-48E8-92D3-2CB11129D887}"/>
          </ac:spMkLst>
        </pc:spChg>
        <pc:spChg chg="add mod">
          <ac:chgData name="V S Varma Rudra raju" userId="efad19ce-a450-40c6-9cc0-7ff67edcb2ca" providerId="ADAL" clId="{78016E28-8A31-4880-8DB9-33A1B01BFAEC}" dt="2019-04-17T16:00:41.082" v="970" actId="1036"/>
          <ac:spMkLst>
            <pc:docMk/>
            <pc:sldMk cId="1165544585" sldId="301"/>
            <ac:spMk id="77" creationId="{B0378BFE-78EF-4C12-9148-B8EEA6EE13C3}"/>
          </ac:spMkLst>
        </pc:spChg>
        <pc:spChg chg="add mod">
          <ac:chgData name="V S Varma Rudra raju" userId="efad19ce-a450-40c6-9cc0-7ff67edcb2ca" providerId="ADAL" clId="{78016E28-8A31-4880-8DB9-33A1B01BFAEC}" dt="2019-04-17T16:12:50.627" v="978" actId="20577"/>
          <ac:spMkLst>
            <pc:docMk/>
            <pc:sldMk cId="1165544585" sldId="301"/>
            <ac:spMk id="78" creationId="{62353E31-8022-4655-ABEB-E8341517D600}"/>
          </ac:spMkLst>
        </pc:spChg>
        <pc:spChg chg="mod">
          <ac:chgData name="V S Varma Rudra raju" userId="efad19ce-a450-40c6-9cc0-7ff67edcb2ca" providerId="ADAL" clId="{78016E28-8A31-4880-8DB9-33A1B01BFAEC}" dt="2019-04-17T15:51:41.827" v="873" actId="20577"/>
          <ac:spMkLst>
            <pc:docMk/>
            <pc:sldMk cId="1165544585" sldId="301"/>
            <ac:spMk id="6146" creationId="{00000000-0000-0000-0000-000000000000}"/>
          </ac:spMkLst>
        </pc:spChg>
        <pc:grpChg chg="add del mod">
          <ac:chgData name="V S Varma Rudra raju" userId="efad19ce-a450-40c6-9cc0-7ff67edcb2ca" providerId="ADAL" clId="{78016E28-8A31-4880-8DB9-33A1B01BFAEC}" dt="2019-04-17T15:43:12.843" v="675" actId="165"/>
          <ac:grpSpMkLst>
            <pc:docMk/>
            <pc:sldMk cId="1165544585" sldId="301"/>
            <ac:grpSpMk id="4" creationId="{A5E75A54-F6DB-4E27-8B87-40848915DB91}"/>
          </ac:grpSpMkLst>
        </pc:grpChg>
        <pc:grpChg chg="del mod topLvl">
          <ac:chgData name="V S Varma Rudra raju" userId="efad19ce-a450-40c6-9cc0-7ff67edcb2ca" providerId="ADAL" clId="{78016E28-8A31-4880-8DB9-33A1B01BFAEC}" dt="2019-04-17T15:43:16.826" v="676" actId="165"/>
          <ac:grpSpMkLst>
            <pc:docMk/>
            <pc:sldMk cId="1165544585" sldId="301"/>
            <ac:grpSpMk id="5" creationId="{8C601966-514C-4B31-858A-5BA5292E1816}"/>
          </ac:grpSpMkLst>
        </pc:grpChg>
        <pc:grpChg chg="del mod topLvl">
          <ac:chgData name="V S Varma Rudra raju" userId="efad19ce-a450-40c6-9cc0-7ff67edcb2ca" providerId="ADAL" clId="{78016E28-8A31-4880-8DB9-33A1B01BFAEC}" dt="2019-04-17T15:43:16.826" v="676" actId="165"/>
          <ac:grpSpMkLst>
            <pc:docMk/>
            <pc:sldMk cId="1165544585" sldId="301"/>
            <ac:grpSpMk id="6" creationId="{D148AF20-9600-45E4-98A9-067D9B811F3A}"/>
          </ac:grpSpMkLst>
        </pc:grpChg>
        <pc:grpChg chg="mod topLvl">
          <ac:chgData name="V S Varma Rudra raju" userId="efad19ce-a450-40c6-9cc0-7ff67edcb2ca" providerId="ADAL" clId="{78016E28-8A31-4880-8DB9-33A1B01BFAEC}" dt="2019-04-17T16:00:41.082" v="970" actId="1036"/>
          <ac:grpSpMkLst>
            <pc:docMk/>
            <pc:sldMk cId="1165544585" sldId="301"/>
            <ac:grpSpMk id="20" creationId="{C6565F05-C4FB-4685-8343-E9B51EC51569}"/>
          </ac:grpSpMkLst>
        </pc:grpChg>
        <pc:grpChg chg="mod topLvl">
          <ac:chgData name="V S Varma Rudra raju" userId="efad19ce-a450-40c6-9cc0-7ff67edcb2ca" providerId="ADAL" clId="{78016E28-8A31-4880-8DB9-33A1B01BFAEC}" dt="2019-04-17T16:00:41.082" v="970" actId="1036"/>
          <ac:grpSpMkLst>
            <pc:docMk/>
            <pc:sldMk cId="1165544585" sldId="301"/>
            <ac:grpSpMk id="21" creationId="{546171D3-B72B-4B74-A609-7838CDA7E08C}"/>
          </ac:grpSpMkLst>
        </pc:grpChg>
        <pc:grpChg chg="mod topLvl">
          <ac:chgData name="V S Varma Rudra raju" userId="efad19ce-a450-40c6-9cc0-7ff67edcb2ca" providerId="ADAL" clId="{78016E28-8A31-4880-8DB9-33A1B01BFAEC}" dt="2019-04-17T16:00:41.082" v="970" actId="1036"/>
          <ac:grpSpMkLst>
            <pc:docMk/>
            <pc:sldMk cId="1165544585" sldId="301"/>
            <ac:grpSpMk id="22" creationId="{EABD4517-D57B-41FD-8DFA-2DDDFB0CF494}"/>
          </ac:grpSpMkLst>
        </pc:grpChg>
        <pc:grpChg chg="add del mod topLvl">
          <ac:chgData name="V S Varma Rudra raju" userId="efad19ce-a450-40c6-9cc0-7ff67edcb2ca" providerId="ADAL" clId="{78016E28-8A31-4880-8DB9-33A1B01BFAEC}" dt="2019-04-17T16:00:41.082" v="970" actId="1036"/>
          <ac:grpSpMkLst>
            <pc:docMk/>
            <pc:sldMk cId="1165544585" sldId="301"/>
            <ac:grpSpMk id="23" creationId="{A08ACB6F-7E50-4A5E-A031-D4653228BA91}"/>
          </ac:grpSpMkLst>
        </pc:grpChg>
        <pc:grpChg chg="add del mod topLvl">
          <ac:chgData name="V S Varma Rudra raju" userId="efad19ce-a450-40c6-9cc0-7ff67edcb2ca" providerId="ADAL" clId="{78016E28-8A31-4880-8DB9-33A1B01BFAEC}" dt="2019-04-17T16:00:41.082" v="970" actId="1036"/>
          <ac:grpSpMkLst>
            <pc:docMk/>
            <pc:sldMk cId="1165544585" sldId="301"/>
            <ac:grpSpMk id="24" creationId="{F9CFF569-712B-41F5-A188-C49B415C81E9}"/>
          </ac:grpSpMkLst>
        </pc:grpChg>
        <pc:grpChg chg="del mod topLvl">
          <ac:chgData name="V S Varma Rudra raju" userId="efad19ce-a450-40c6-9cc0-7ff67edcb2ca" providerId="ADAL" clId="{78016E28-8A31-4880-8DB9-33A1B01BFAEC}" dt="2019-04-17T15:49:26.703" v="831" actId="165"/>
          <ac:grpSpMkLst>
            <pc:docMk/>
            <pc:sldMk cId="1165544585" sldId="301"/>
            <ac:grpSpMk id="25" creationId="{567C0D46-B4B9-4517-908D-BD288568C360}"/>
          </ac:grpSpMkLst>
        </pc:grpChg>
        <pc:grpChg chg="mod topLvl">
          <ac:chgData name="V S Varma Rudra raju" userId="efad19ce-a450-40c6-9cc0-7ff67edcb2ca" providerId="ADAL" clId="{78016E28-8A31-4880-8DB9-33A1B01BFAEC}" dt="2019-04-17T16:00:41.082" v="970" actId="1036"/>
          <ac:grpSpMkLst>
            <pc:docMk/>
            <pc:sldMk cId="1165544585" sldId="301"/>
            <ac:grpSpMk id="26" creationId="{2D03210B-9A86-40A4-B37E-D94E0E6BA04A}"/>
          </ac:grpSpMkLst>
        </pc:grpChg>
        <pc:grpChg chg="add del mod">
          <ac:chgData name="V S Varma Rudra raju" userId="efad19ce-a450-40c6-9cc0-7ff67edcb2ca" providerId="ADAL" clId="{78016E28-8A31-4880-8DB9-33A1B01BFAEC}" dt="2019-04-17T15:50:00.720" v="837" actId="165"/>
          <ac:grpSpMkLst>
            <pc:docMk/>
            <pc:sldMk cId="1165544585" sldId="301"/>
            <ac:grpSpMk id="60" creationId="{5C71978E-C418-46EA-AA7C-A556E5D09502}"/>
          </ac:grpSpMkLst>
        </pc:grpChg>
        <pc:grpChg chg="add del mod">
          <ac:chgData name="V S Varma Rudra raju" userId="efad19ce-a450-40c6-9cc0-7ff67edcb2ca" providerId="ADAL" clId="{78016E28-8A31-4880-8DB9-33A1B01BFAEC}" dt="2019-04-17T15:51:01.770" v="850"/>
          <ac:grpSpMkLst>
            <pc:docMk/>
            <pc:sldMk cId="1165544585" sldId="301"/>
            <ac:grpSpMk id="64" creationId="{3A134B39-FE4E-47C9-B487-D43D4FDF6828}"/>
          </ac:grpSpMkLst>
        </pc:grpChg>
        <pc:cxnChg chg="mod">
          <ac:chgData name="V S Varma Rudra raju" userId="efad19ce-a450-40c6-9cc0-7ff67edcb2ca" providerId="ADAL" clId="{78016E28-8A31-4880-8DB9-33A1B01BFAEC}" dt="2019-04-17T15:50:32.173" v="844" actId="108"/>
          <ac:cxnSpMkLst>
            <pc:docMk/>
            <pc:sldMk cId="1165544585" sldId="301"/>
            <ac:cxnSpMk id="36" creationId="{5AE125E4-988B-463A-8DE6-C46AB76DB5E9}"/>
          </ac:cxnSpMkLst>
        </pc:cxnChg>
        <pc:cxnChg chg="mod">
          <ac:chgData name="V S Varma Rudra raju" userId="efad19ce-a450-40c6-9cc0-7ff67edcb2ca" providerId="ADAL" clId="{78016E28-8A31-4880-8DB9-33A1B01BFAEC}" dt="2019-04-17T15:46:12.897" v="691" actId="1582"/>
          <ac:cxnSpMkLst>
            <pc:docMk/>
            <pc:sldMk cId="1165544585" sldId="301"/>
            <ac:cxnSpMk id="40" creationId="{A8B0EB04-66B1-48B8-A57C-47E7D06D9E0B}"/>
          </ac:cxnSpMkLst>
        </pc:cxnChg>
        <pc:cxnChg chg="mod">
          <ac:chgData name="V S Varma Rudra raju" userId="efad19ce-a450-40c6-9cc0-7ff67edcb2ca" providerId="ADAL" clId="{78016E28-8A31-4880-8DB9-33A1B01BFAEC}" dt="2019-04-17T15:46:12.897" v="691" actId="1582"/>
          <ac:cxnSpMkLst>
            <pc:docMk/>
            <pc:sldMk cId="1165544585" sldId="301"/>
            <ac:cxnSpMk id="41" creationId="{E14D1594-C613-4AAE-89FF-4C63DCBD6740}"/>
          </ac:cxnSpMkLst>
        </pc:cxnChg>
        <pc:cxnChg chg="mod">
          <ac:chgData name="V S Varma Rudra raju" userId="efad19ce-a450-40c6-9cc0-7ff67edcb2ca" providerId="ADAL" clId="{78016E28-8A31-4880-8DB9-33A1B01BFAEC}" dt="2019-04-17T15:46:12.897" v="691" actId="1582"/>
          <ac:cxnSpMkLst>
            <pc:docMk/>
            <pc:sldMk cId="1165544585" sldId="301"/>
            <ac:cxnSpMk id="42" creationId="{C6F89D0B-5DEB-4DF6-A9F1-5C2B828BAE14}"/>
          </ac:cxnSpMkLst>
        </pc:cxnChg>
        <pc:cxnChg chg="mod">
          <ac:chgData name="V S Varma Rudra raju" userId="efad19ce-a450-40c6-9cc0-7ff67edcb2ca" providerId="ADAL" clId="{78016E28-8A31-4880-8DB9-33A1B01BFAEC}" dt="2019-04-17T15:46:12.897" v="691" actId="1582"/>
          <ac:cxnSpMkLst>
            <pc:docMk/>
            <pc:sldMk cId="1165544585" sldId="301"/>
            <ac:cxnSpMk id="43" creationId="{CB68AFD0-8C83-405D-841F-C711E33D1790}"/>
          </ac:cxnSpMkLst>
        </pc:cxnChg>
        <pc:cxnChg chg="del">
          <ac:chgData name="V S Varma Rudra raju" userId="efad19ce-a450-40c6-9cc0-7ff67edcb2ca" providerId="ADAL" clId="{78016E28-8A31-4880-8DB9-33A1B01BFAEC}" dt="2019-04-17T15:43:28.015" v="679" actId="478"/>
          <ac:cxnSpMkLst>
            <pc:docMk/>
            <pc:sldMk cId="1165544585" sldId="301"/>
            <ac:cxnSpMk id="44" creationId="{F77FD4E8-0283-4378-9156-53098751A0DE}"/>
          </ac:cxnSpMkLst>
        </pc:cxnChg>
        <pc:cxnChg chg="mod">
          <ac:chgData name="V S Varma Rudra raju" userId="efad19ce-a450-40c6-9cc0-7ff67edcb2ca" providerId="ADAL" clId="{78016E28-8A31-4880-8DB9-33A1B01BFAEC}" dt="2019-04-17T15:44:00.141" v="690" actId="1582"/>
          <ac:cxnSpMkLst>
            <pc:docMk/>
            <pc:sldMk cId="1165544585" sldId="301"/>
            <ac:cxnSpMk id="45" creationId="{156F0CC9-5094-4E58-8D6E-21C386B638E0}"/>
          </ac:cxnSpMkLst>
        </pc:cxnChg>
        <pc:cxnChg chg="mod">
          <ac:chgData name="V S Varma Rudra raju" userId="efad19ce-a450-40c6-9cc0-7ff67edcb2ca" providerId="ADAL" clId="{78016E28-8A31-4880-8DB9-33A1B01BFAEC}" dt="2019-04-17T15:46:19.253" v="692" actId="1582"/>
          <ac:cxnSpMkLst>
            <pc:docMk/>
            <pc:sldMk cId="1165544585" sldId="301"/>
            <ac:cxnSpMk id="48" creationId="{D20FD873-BC0C-4B68-92BE-E27D2D16DAAF}"/>
          </ac:cxnSpMkLst>
        </pc:cxnChg>
        <pc:cxnChg chg="mod">
          <ac:chgData name="V S Varma Rudra raju" userId="efad19ce-a450-40c6-9cc0-7ff67edcb2ca" providerId="ADAL" clId="{78016E28-8A31-4880-8DB9-33A1B01BFAEC}" dt="2019-04-17T15:46:19.253" v="692" actId="1582"/>
          <ac:cxnSpMkLst>
            <pc:docMk/>
            <pc:sldMk cId="1165544585" sldId="301"/>
            <ac:cxnSpMk id="49" creationId="{5C213307-0A7E-47CD-BF1A-89B59F32D167}"/>
          </ac:cxnSpMkLst>
        </pc:cxnChg>
        <pc:cxnChg chg="mod">
          <ac:chgData name="V S Varma Rudra raju" userId="efad19ce-a450-40c6-9cc0-7ff67edcb2ca" providerId="ADAL" clId="{78016E28-8A31-4880-8DB9-33A1B01BFAEC}" dt="2019-04-17T15:46:19.253" v="692" actId="1582"/>
          <ac:cxnSpMkLst>
            <pc:docMk/>
            <pc:sldMk cId="1165544585" sldId="301"/>
            <ac:cxnSpMk id="50" creationId="{D7CEA6B6-92EC-463F-AAC1-451555D0C583}"/>
          </ac:cxnSpMkLst>
        </pc:cxnChg>
        <pc:cxnChg chg="mod">
          <ac:chgData name="V S Varma Rudra raju" userId="efad19ce-a450-40c6-9cc0-7ff67edcb2ca" providerId="ADAL" clId="{78016E28-8A31-4880-8DB9-33A1B01BFAEC}" dt="2019-04-17T15:43:50.823" v="689" actId="1582"/>
          <ac:cxnSpMkLst>
            <pc:docMk/>
            <pc:sldMk cId="1165544585" sldId="301"/>
            <ac:cxnSpMk id="51" creationId="{A0D5873E-B988-42A7-942D-7C6951D3A4D6}"/>
          </ac:cxnSpMkLst>
        </pc:cxnChg>
        <pc:cxnChg chg="mod">
          <ac:chgData name="V S Varma Rudra raju" userId="efad19ce-a450-40c6-9cc0-7ff67edcb2ca" providerId="ADAL" clId="{78016E28-8A31-4880-8DB9-33A1B01BFAEC}" dt="2019-04-17T15:43:50.823" v="689" actId="1582"/>
          <ac:cxnSpMkLst>
            <pc:docMk/>
            <pc:sldMk cId="1165544585" sldId="301"/>
            <ac:cxnSpMk id="52" creationId="{DF491D8C-7BA6-4A25-815A-633C9B998E5C}"/>
          </ac:cxnSpMkLst>
        </pc:cxnChg>
        <pc:cxnChg chg="mod">
          <ac:chgData name="V S Varma Rudra raju" userId="efad19ce-a450-40c6-9cc0-7ff67edcb2ca" providerId="ADAL" clId="{78016E28-8A31-4880-8DB9-33A1B01BFAEC}" dt="2019-04-17T15:43:50.823" v="689" actId="1582"/>
          <ac:cxnSpMkLst>
            <pc:docMk/>
            <pc:sldMk cId="1165544585" sldId="301"/>
            <ac:cxnSpMk id="53" creationId="{4CF4B18F-272F-477C-9E1A-F7E46A6034BE}"/>
          </ac:cxnSpMkLst>
        </pc:cxnChg>
        <pc:cxnChg chg="mod">
          <ac:chgData name="V S Varma Rudra raju" userId="efad19ce-a450-40c6-9cc0-7ff67edcb2ca" providerId="ADAL" clId="{78016E28-8A31-4880-8DB9-33A1B01BFAEC}" dt="2019-04-17T15:43:50.823" v="689" actId="1582"/>
          <ac:cxnSpMkLst>
            <pc:docMk/>
            <pc:sldMk cId="1165544585" sldId="301"/>
            <ac:cxnSpMk id="54" creationId="{B4DF290B-4EFC-47E3-812A-DF01FB27324D}"/>
          </ac:cxnSpMkLst>
        </pc:cxnChg>
        <pc:cxnChg chg="mod">
          <ac:chgData name="V S Varma Rudra raju" userId="efad19ce-a450-40c6-9cc0-7ff67edcb2ca" providerId="ADAL" clId="{78016E28-8A31-4880-8DB9-33A1B01BFAEC}" dt="2019-04-17T15:43:50.823" v="689" actId="1582"/>
          <ac:cxnSpMkLst>
            <pc:docMk/>
            <pc:sldMk cId="1165544585" sldId="301"/>
            <ac:cxnSpMk id="55" creationId="{70C4C735-A663-4B3A-AE6B-19AA51DE25A1}"/>
          </ac:cxnSpMkLst>
        </pc:cxnChg>
        <pc:cxnChg chg="mod">
          <ac:chgData name="V S Varma Rudra raju" userId="efad19ce-a450-40c6-9cc0-7ff67edcb2ca" providerId="ADAL" clId="{78016E28-8A31-4880-8DB9-33A1B01BFAEC}" dt="2019-04-17T15:43:50.823" v="689" actId="1582"/>
          <ac:cxnSpMkLst>
            <pc:docMk/>
            <pc:sldMk cId="1165544585" sldId="301"/>
            <ac:cxnSpMk id="56" creationId="{2FDB505C-3D75-4D3E-962E-5AF04CB748FF}"/>
          </ac:cxnSpMkLst>
        </pc:cxnChg>
        <pc:cxnChg chg="mod">
          <ac:chgData name="V S Varma Rudra raju" userId="efad19ce-a450-40c6-9cc0-7ff67edcb2ca" providerId="ADAL" clId="{78016E28-8A31-4880-8DB9-33A1B01BFAEC}" dt="2019-04-17T15:43:50.823" v="689" actId="1582"/>
          <ac:cxnSpMkLst>
            <pc:docMk/>
            <pc:sldMk cId="1165544585" sldId="301"/>
            <ac:cxnSpMk id="57" creationId="{61CDD56F-3AAA-413D-9D1B-DBE009D7BAF3}"/>
          </ac:cxnSpMkLst>
        </pc:cxnChg>
        <pc:cxnChg chg="mod topLvl">
          <ac:chgData name="V S Varma Rudra raju" userId="efad19ce-a450-40c6-9cc0-7ff67edcb2ca" providerId="ADAL" clId="{78016E28-8A31-4880-8DB9-33A1B01BFAEC}" dt="2019-04-17T16:00:41.082" v="970" actId="1036"/>
          <ac:cxnSpMkLst>
            <pc:docMk/>
            <pc:sldMk cId="1165544585" sldId="301"/>
            <ac:cxnSpMk id="61" creationId="{AE692B1F-7634-470E-A322-392E8414A86E}"/>
          </ac:cxnSpMkLst>
        </pc:cxnChg>
        <pc:cxnChg chg="add del mod topLvl">
          <ac:chgData name="V S Varma Rudra raju" userId="efad19ce-a450-40c6-9cc0-7ff67edcb2ca" providerId="ADAL" clId="{78016E28-8A31-4880-8DB9-33A1B01BFAEC}" dt="2019-04-17T16:00:41.082" v="970" actId="1036"/>
          <ac:cxnSpMkLst>
            <pc:docMk/>
            <pc:sldMk cId="1165544585" sldId="301"/>
            <ac:cxnSpMk id="62" creationId="{C14A3C9F-467A-4A7F-9C88-22A5EDD9601C}"/>
          </ac:cxnSpMkLst>
        </pc:cxnChg>
        <pc:cxnChg chg="mod topLvl">
          <ac:chgData name="V S Varma Rudra raju" userId="efad19ce-a450-40c6-9cc0-7ff67edcb2ca" providerId="ADAL" clId="{78016E28-8A31-4880-8DB9-33A1B01BFAEC}" dt="2019-04-17T16:00:41.082" v="970" actId="1036"/>
          <ac:cxnSpMkLst>
            <pc:docMk/>
            <pc:sldMk cId="1165544585" sldId="301"/>
            <ac:cxnSpMk id="63" creationId="{DD8DADA4-2441-4134-89D0-86B85A13971D}"/>
          </ac:cxnSpMkLst>
        </pc:cxnChg>
        <pc:cxnChg chg="add del mod">
          <ac:chgData name="V S Varma Rudra raju" userId="efad19ce-a450-40c6-9cc0-7ff67edcb2ca" providerId="ADAL" clId="{78016E28-8A31-4880-8DB9-33A1B01BFAEC}" dt="2019-04-17T15:51:01.770" v="850"/>
          <ac:cxnSpMkLst>
            <pc:docMk/>
            <pc:sldMk cId="1165544585" sldId="301"/>
            <ac:cxnSpMk id="72" creationId="{F1F0D5AA-25DA-4B76-883E-750EEA41FF28}"/>
          </ac:cxnSpMkLst>
        </pc:cxnChg>
        <pc:cxnChg chg="add del mod">
          <ac:chgData name="V S Varma Rudra raju" userId="efad19ce-a450-40c6-9cc0-7ff67edcb2ca" providerId="ADAL" clId="{78016E28-8A31-4880-8DB9-33A1B01BFAEC}" dt="2019-04-17T15:51:01.770" v="850"/>
          <ac:cxnSpMkLst>
            <pc:docMk/>
            <pc:sldMk cId="1165544585" sldId="301"/>
            <ac:cxnSpMk id="73" creationId="{492B6E77-BED8-45F8-B120-E10506B36714}"/>
          </ac:cxnSpMkLst>
        </pc:cxnChg>
        <pc:cxnChg chg="add del mod">
          <ac:chgData name="V S Varma Rudra raju" userId="efad19ce-a450-40c6-9cc0-7ff67edcb2ca" providerId="ADAL" clId="{78016E28-8A31-4880-8DB9-33A1B01BFAEC}" dt="2019-04-17T15:51:01.770" v="850"/>
          <ac:cxnSpMkLst>
            <pc:docMk/>
            <pc:sldMk cId="1165544585" sldId="301"/>
            <ac:cxnSpMk id="74" creationId="{9EB43479-A17C-4D52-9660-109F7FE51671}"/>
          </ac:cxnSpMkLst>
        </pc:cxnChg>
      </pc:sldChg>
      <pc:sldChg chg="addSp delSp modSp add modAnim">
        <pc:chgData name="V S Varma Rudra raju" userId="efad19ce-a450-40c6-9cc0-7ff67edcb2ca" providerId="ADAL" clId="{78016E28-8A31-4880-8DB9-33A1B01BFAEC}" dt="2019-04-17T15:57:50.812" v="895" actId="20577"/>
        <pc:sldMkLst>
          <pc:docMk/>
          <pc:sldMk cId="206986707" sldId="302"/>
        </pc:sldMkLst>
        <pc:spChg chg="del">
          <ac:chgData name="V S Varma Rudra raju" userId="efad19ce-a450-40c6-9cc0-7ff67edcb2ca" providerId="ADAL" clId="{78016E28-8A31-4880-8DB9-33A1B01BFAEC}" dt="2019-04-17T13:30:05.884" v="332" actId="478"/>
          <ac:spMkLst>
            <pc:docMk/>
            <pc:sldMk cId="206986707" sldId="302"/>
            <ac:spMk id="230" creationId="{CBBD39D8-B3F8-4233-8DDE-A692713A1D73}"/>
          </ac:spMkLst>
        </pc:spChg>
        <pc:spChg chg="del mod">
          <ac:chgData name="V S Varma Rudra raju" userId="efad19ce-a450-40c6-9cc0-7ff67edcb2ca" providerId="ADAL" clId="{78016E28-8A31-4880-8DB9-33A1B01BFAEC}" dt="2019-04-17T13:30:10.175" v="333" actId="478"/>
          <ac:spMkLst>
            <pc:docMk/>
            <pc:sldMk cId="206986707" sldId="302"/>
            <ac:spMk id="231" creationId="{C38E3B8F-BC67-4F1D-9220-F48B9F5DAFCD}"/>
          </ac:spMkLst>
        </pc:spChg>
        <pc:spChg chg="mod">
          <ac:chgData name="V S Varma Rudra raju" userId="efad19ce-a450-40c6-9cc0-7ff67edcb2ca" providerId="ADAL" clId="{78016E28-8A31-4880-8DB9-33A1B01BFAEC}" dt="2019-04-17T13:34:16.910" v="454" actId="20577"/>
          <ac:spMkLst>
            <pc:docMk/>
            <pc:sldMk cId="206986707" sldId="302"/>
            <ac:spMk id="241" creationId="{4A484692-3B3D-4A24-AA1C-3D742BE80A15}"/>
          </ac:spMkLst>
        </pc:spChg>
        <pc:spChg chg="mod">
          <ac:chgData name="V S Varma Rudra raju" userId="efad19ce-a450-40c6-9cc0-7ff67edcb2ca" providerId="ADAL" clId="{78016E28-8A31-4880-8DB9-33A1B01BFAEC}" dt="2019-04-17T13:34:52.292" v="460" actId="948"/>
          <ac:spMkLst>
            <pc:docMk/>
            <pc:sldMk cId="206986707" sldId="302"/>
            <ac:spMk id="242" creationId="{FC66B3E0-A0E4-4219-96B9-C0BFBFDFE53F}"/>
          </ac:spMkLst>
        </pc:spChg>
        <pc:spChg chg="del">
          <ac:chgData name="V S Varma Rudra raju" userId="efad19ce-a450-40c6-9cc0-7ff67edcb2ca" providerId="ADAL" clId="{78016E28-8A31-4880-8DB9-33A1B01BFAEC}" dt="2019-04-17T13:38:57.771" v="588" actId="478"/>
          <ac:spMkLst>
            <pc:docMk/>
            <pc:sldMk cId="206986707" sldId="302"/>
            <ac:spMk id="243" creationId="{3F7487DC-C4B6-4060-9A68-213D3335FB5C}"/>
          </ac:spMkLst>
        </pc:spChg>
        <pc:spChg chg="del">
          <ac:chgData name="V S Varma Rudra raju" userId="efad19ce-a450-40c6-9cc0-7ff67edcb2ca" providerId="ADAL" clId="{78016E28-8A31-4880-8DB9-33A1B01BFAEC}" dt="2019-04-17T13:39:07.585" v="594" actId="478"/>
          <ac:spMkLst>
            <pc:docMk/>
            <pc:sldMk cId="206986707" sldId="302"/>
            <ac:spMk id="244" creationId="{80D3A35B-6ADA-4A34-BBCF-45AC4C072D84}"/>
          </ac:spMkLst>
        </pc:spChg>
        <pc:spChg chg="del">
          <ac:chgData name="V S Varma Rudra raju" userId="efad19ce-a450-40c6-9cc0-7ff67edcb2ca" providerId="ADAL" clId="{78016E28-8A31-4880-8DB9-33A1B01BFAEC}" dt="2019-04-17T13:39:00.964" v="589" actId="478"/>
          <ac:spMkLst>
            <pc:docMk/>
            <pc:sldMk cId="206986707" sldId="302"/>
            <ac:spMk id="245" creationId="{9713E88F-1379-4155-BC01-09B5B18CFE98}"/>
          </ac:spMkLst>
        </pc:spChg>
        <pc:spChg chg="del">
          <ac:chgData name="V S Varma Rudra raju" userId="efad19ce-a450-40c6-9cc0-7ff67edcb2ca" providerId="ADAL" clId="{78016E28-8A31-4880-8DB9-33A1B01BFAEC}" dt="2019-04-17T13:39:03.903" v="591" actId="478"/>
          <ac:spMkLst>
            <pc:docMk/>
            <pc:sldMk cId="206986707" sldId="302"/>
            <ac:spMk id="246" creationId="{DC08514D-CD51-4A93-A556-20E39BBA87D2}"/>
          </ac:spMkLst>
        </pc:spChg>
        <pc:spChg chg="del mod">
          <ac:chgData name="V S Varma Rudra raju" userId="efad19ce-a450-40c6-9cc0-7ff67edcb2ca" providerId="ADAL" clId="{78016E28-8A31-4880-8DB9-33A1B01BFAEC}" dt="2019-04-17T13:39:08.889" v="595" actId="478"/>
          <ac:spMkLst>
            <pc:docMk/>
            <pc:sldMk cId="206986707" sldId="302"/>
            <ac:spMk id="247" creationId="{F17DCF07-BD7A-4F0B-9F68-C1F97AA612AD}"/>
          </ac:spMkLst>
        </pc:spChg>
        <pc:spChg chg="del">
          <ac:chgData name="V S Varma Rudra raju" userId="efad19ce-a450-40c6-9cc0-7ff67edcb2ca" providerId="ADAL" clId="{78016E28-8A31-4880-8DB9-33A1B01BFAEC}" dt="2019-04-17T13:39:04.939" v="592" actId="478"/>
          <ac:spMkLst>
            <pc:docMk/>
            <pc:sldMk cId="206986707" sldId="302"/>
            <ac:spMk id="248" creationId="{B97261A9-A434-4DE4-8CEE-F01BA126C029}"/>
          </ac:spMkLst>
        </pc:spChg>
        <pc:spChg chg="del">
          <ac:chgData name="V S Varma Rudra raju" userId="efad19ce-a450-40c6-9cc0-7ff67edcb2ca" providerId="ADAL" clId="{78016E28-8A31-4880-8DB9-33A1B01BFAEC}" dt="2019-04-17T13:39:02.418" v="590" actId="478"/>
          <ac:spMkLst>
            <pc:docMk/>
            <pc:sldMk cId="206986707" sldId="302"/>
            <ac:spMk id="249" creationId="{18B7839C-09CC-46FF-A524-50E2FC096E92}"/>
          </ac:spMkLst>
        </pc:spChg>
        <pc:spChg chg="del">
          <ac:chgData name="V S Varma Rudra raju" userId="efad19ce-a450-40c6-9cc0-7ff67edcb2ca" providerId="ADAL" clId="{78016E28-8A31-4880-8DB9-33A1B01BFAEC}" dt="2019-04-17T13:39:06.365" v="593" actId="478"/>
          <ac:spMkLst>
            <pc:docMk/>
            <pc:sldMk cId="206986707" sldId="302"/>
            <ac:spMk id="250" creationId="{40E16BF8-CC19-47E8-B7CE-D04E30057B2A}"/>
          </ac:spMkLst>
        </pc:spChg>
        <pc:spChg chg="mod">
          <ac:chgData name="V S Varma Rudra raju" userId="efad19ce-a450-40c6-9cc0-7ff67edcb2ca" providerId="ADAL" clId="{78016E28-8A31-4880-8DB9-33A1B01BFAEC}" dt="2019-04-17T13:34:05.068" v="448" actId="1036"/>
          <ac:spMkLst>
            <pc:docMk/>
            <pc:sldMk cId="206986707" sldId="302"/>
            <ac:spMk id="253" creationId="{B329B5A5-654C-4B53-88BA-769E0A0FFDDA}"/>
          </ac:spMkLst>
        </pc:spChg>
        <pc:spChg chg="mod">
          <ac:chgData name="V S Varma Rudra raju" userId="efad19ce-a450-40c6-9cc0-7ff67edcb2ca" providerId="ADAL" clId="{78016E28-8A31-4880-8DB9-33A1B01BFAEC}" dt="2019-04-17T13:34:05.068" v="448" actId="1036"/>
          <ac:spMkLst>
            <pc:docMk/>
            <pc:sldMk cId="206986707" sldId="302"/>
            <ac:spMk id="254" creationId="{09238382-F7D7-47B5-B2C2-457D949E33C4}"/>
          </ac:spMkLst>
        </pc:spChg>
        <pc:spChg chg="del">
          <ac:chgData name="V S Varma Rudra raju" userId="efad19ce-a450-40c6-9cc0-7ff67edcb2ca" providerId="ADAL" clId="{78016E28-8A31-4880-8DB9-33A1B01BFAEC}" dt="2019-04-17T13:40:57.379" v="612" actId="478"/>
          <ac:spMkLst>
            <pc:docMk/>
            <pc:sldMk cId="206986707" sldId="302"/>
            <ac:spMk id="255" creationId="{7CE46261-C3E4-4576-ADFA-B8F377E26352}"/>
          </ac:spMkLst>
        </pc:spChg>
        <pc:spChg chg="del">
          <ac:chgData name="V S Varma Rudra raju" userId="efad19ce-a450-40c6-9cc0-7ff67edcb2ca" providerId="ADAL" clId="{78016E28-8A31-4880-8DB9-33A1B01BFAEC}" dt="2019-04-17T13:41:00.722" v="613" actId="478"/>
          <ac:spMkLst>
            <pc:docMk/>
            <pc:sldMk cId="206986707" sldId="302"/>
            <ac:spMk id="256" creationId="{2F22F223-FE2A-48DA-864E-6C4F2F2B800F}"/>
          </ac:spMkLst>
        </pc:spChg>
        <pc:spChg chg="del mod">
          <ac:chgData name="V S Varma Rudra raju" userId="efad19ce-a450-40c6-9cc0-7ff67edcb2ca" providerId="ADAL" clId="{78016E28-8A31-4880-8DB9-33A1B01BFAEC}" dt="2019-04-17T13:41:06.408" v="614" actId="478"/>
          <ac:spMkLst>
            <pc:docMk/>
            <pc:sldMk cId="206986707" sldId="302"/>
            <ac:spMk id="257" creationId="{0A6A87A4-D91E-4D74-A66A-83097048AB78}"/>
          </ac:spMkLst>
        </pc:spChg>
        <pc:spChg chg="mod topLvl">
          <ac:chgData name="V S Varma Rudra raju" userId="efad19ce-a450-40c6-9cc0-7ff67edcb2ca" providerId="ADAL" clId="{78016E28-8A31-4880-8DB9-33A1B01BFAEC}" dt="2019-04-17T15:52:14.020" v="875" actId="165"/>
          <ac:spMkLst>
            <pc:docMk/>
            <pc:sldMk cId="206986707" sldId="302"/>
            <ac:spMk id="260" creationId="{ECBD5025-B1C2-4CAD-A963-7F1770CAFBDA}"/>
          </ac:spMkLst>
        </pc:spChg>
        <pc:spChg chg="mod topLvl">
          <ac:chgData name="V S Varma Rudra raju" userId="efad19ce-a450-40c6-9cc0-7ff67edcb2ca" providerId="ADAL" clId="{78016E28-8A31-4880-8DB9-33A1B01BFAEC}" dt="2019-04-17T15:52:14.020" v="875" actId="165"/>
          <ac:spMkLst>
            <pc:docMk/>
            <pc:sldMk cId="206986707" sldId="302"/>
            <ac:spMk id="261" creationId="{BDE2EDF8-005C-4713-A0DC-77677E035EA6}"/>
          </ac:spMkLst>
        </pc:spChg>
        <pc:spChg chg="del mod">
          <ac:chgData name="V S Varma Rudra raju" userId="efad19ce-a450-40c6-9cc0-7ff67edcb2ca" providerId="ADAL" clId="{78016E28-8A31-4880-8DB9-33A1B01BFAEC}" dt="2019-04-17T13:43:25.510" v="621" actId="478"/>
          <ac:spMkLst>
            <pc:docMk/>
            <pc:sldMk cId="206986707" sldId="302"/>
            <ac:spMk id="262" creationId="{668B3C28-7BCE-4651-BC40-C9CD6EA67AC9}"/>
          </ac:spMkLst>
        </pc:spChg>
        <pc:spChg chg="del">
          <ac:chgData name="V S Varma Rudra raju" userId="efad19ce-a450-40c6-9cc0-7ff67edcb2ca" providerId="ADAL" clId="{78016E28-8A31-4880-8DB9-33A1B01BFAEC}" dt="2019-04-17T13:43:20.902" v="619" actId="478"/>
          <ac:spMkLst>
            <pc:docMk/>
            <pc:sldMk cId="206986707" sldId="302"/>
            <ac:spMk id="263" creationId="{2F1EE2DF-8535-49C9-885F-39E6E1006108}"/>
          </ac:spMkLst>
        </pc:spChg>
        <pc:spChg chg="del">
          <ac:chgData name="V S Varma Rudra raju" userId="efad19ce-a450-40c6-9cc0-7ff67edcb2ca" providerId="ADAL" clId="{78016E28-8A31-4880-8DB9-33A1B01BFAEC}" dt="2019-04-17T13:43:23.229" v="620" actId="478"/>
          <ac:spMkLst>
            <pc:docMk/>
            <pc:sldMk cId="206986707" sldId="302"/>
            <ac:spMk id="264" creationId="{0211CE64-2229-4D17-9B1F-0AC8D7B17624}"/>
          </ac:spMkLst>
        </pc:spChg>
        <pc:spChg chg="mod">
          <ac:chgData name="V S Varma Rudra raju" userId="efad19ce-a450-40c6-9cc0-7ff67edcb2ca" providerId="ADAL" clId="{78016E28-8A31-4880-8DB9-33A1B01BFAEC}" dt="2019-04-17T13:50:36.426" v="646" actId="20577"/>
          <ac:spMkLst>
            <pc:docMk/>
            <pc:sldMk cId="206986707" sldId="302"/>
            <ac:spMk id="267" creationId="{65A102DC-53F6-46E5-A148-F2044BA53C94}"/>
          </ac:spMkLst>
        </pc:spChg>
        <pc:spChg chg="mod">
          <ac:chgData name="V S Varma Rudra raju" userId="efad19ce-a450-40c6-9cc0-7ff67edcb2ca" providerId="ADAL" clId="{78016E28-8A31-4880-8DB9-33A1B01BFAEC}" dt="2019-04-17T13:51:04.076" v="653" actId="948"/>
          <ac:spMkLst>
            <pc:docMk/>
            <pc:sldMk cId="206986707" sldId="302"/>
            <ac:spMk id="268" creationId="{C6EEA3AF-8EE4-4AB6-B744-148724C5A4A3}"/>
          </ac:spMkLst>
        </pc:spChg>
        <pc:spChg chg="del">
          <ac:chgData name="V S Varma Rudra raju" userId="efad19ce-a450-40c6-9cc0-7ff67edcb2ca" providerId="ADAL" clId="{78016E28-8A31-4880-8DB9-33A1B01BFAEC}" dt="2019-04-17T13:52:12.286" v="657" actId="478"/>
          <ac:spMkLst>
            <pc:docMk/>
            <pc:sldMk cId="206986707" sldId="302"/>
            <ac:spMk id="269" creationId="{C9CA2744-5126-49F4-B46A-AF00B1842712}"/>
          </ac:spMkLst>
        </pc:spChg>
        <pc:spChg chg="del">
          <ac:chgData name="V S Varma Rudra raju" userId="efad19ce-a450-40c6-9cc0-7ff67edcb2ca" providerId="ADAL" clId="{78016E28-8A31-4880-8DB9-33A1B01BFAEC}" dt="2019-04-17T13:51:59.915" v="654" actId="478"/>
          <ac:spMkLst>
            <pc:docMk/>
            <pc:sldMk cId="206986707" sldId="302"/>
            <ac:spMk id="270" creationId="{DD4DE175-C8BA-4CF7-939F-BE64C4842726}"/>
          </ac:spMkLst>
        </pc:spChg>
        <pc:spChg chg="del">
          <ac:chgData name="V S Varma Rudra raju" userId="efad19ce-a450-40c6-9cc0-7ff67edcb2ca" providerId="ADAL" clId="{78016E28-8A31-4880-8DB9-33A1B01BFAEC}" dt="2019-04-17T13:52:08.952" v="656" actId="478"/>
          <ac:spMkLst>
            <pc:docMk/>
            <pc:sldMk cId="206986707" sldId="302"/>
            <ac:spMk id="271" creationId="{F8B30C41-F067-442B-B637-84257A8C2F5F}"/>
          </ac:spMkLst>
        </pc:spChg>
        <pc:spChg chg="del">
          <ac:chgData name="V S Varma Rudra raju" userId="efad19ce-a450-40c6-9cc0-7ff67edcb2ca" providerId="ADAL" clId="{78016E28-8A31-4880-8DB9-33A1B01BFAEC}" dt="2019-04-17T13:52:17.979" v="658" actId="478"/>
          <ac:spMkLst>
            <pc:docMk/>
            <pc:sldMk cId="206986707" sldId="302"/>
            <ac:spMk id="272" creationId="{893EF494-4486-4E6A-8E2F-7ED867A00857}"/>
          </ac:spMkLst>
        </pc:spChg>
        <pc:spChg chg="del">
          <ac:chgData name="V S Varma Rudra raju" userId="efad19ce-a450-40c6-9cc0-7ff67edcb2ca" providerId="ADAL" clId="{78016E28-8A31-4880-8DB9-33A1B01BFAEC}" dt="2019-04-17T13:52:24.651" v="659" actId="478"/>
          <ac:spMkLst>
            <pc:docMk/>
            <pc:sldMk cId="206986707" sldId="302"/>
            <ac:spMk id="273" creationId="{D3B3038E-9C3B-49B2-9970-C089942C462C}"/>
          </ac:spMkLst>
        </pc:spChg>
        <pc:spChg chg="del mod">
          <ac:chgData name="V S Varma Rudra raju" userId="efad19ce-a450-40c6-9cc0-7ff67edcb2ca" providerId="ADAL" clId="{78016E28-8A31-4880-8DB9-33A1B01BFAEC}" dt="2019-04-17T13:53:51.133" v="666" actId="478"/>
          <ac:spMkLst>
            <pc:docMk/>
            <pc:sldMk cId="206986707" sldId="302"/>
            <ac:spMk id="274" creationId="{8884B988-C251-468D-AD12-2D05E175C5B7}"/>
          </ac:spMkLst>
        </pc:spChg>
        <pc:spChg chg="del">
          <ac:chgData name="V S Varma Rudra raju" userId="efad19ce-a450-40c6-9cc0-7ff67edcb2ca" providerId="ADAL" clId="{78016E28-8A31-4880-8DB9-33A1B01BFAEC}" dt="2019-04-17T13:52:05.137" v="655" actId="478"/>
          <ac:spMkLst>
            <pc:docMk/>
            <pc:sldMk cId="206986707" sldId="302"/>
            <ac:spMk id="275" creationId="{AF263BD8-053B-4DA5-81CC-569D9C75F28A}"/>
          </ac:spMkLst>
        </pc:spChg>
        <pc:spChg chg="del">
          <ac:chgData name="V S Varma Rudra raju" userId="efad19ce-a450-40c6-9cc0-7ff67edcb2ca" providerId="ADAL" clId="{78016E28-8A31-4880-8DB9-33A1B01BFAEC}" dt="2019-04-17T13:52:27.770" v="660" actId="478"/>
          <ac:spMkLst>
            <pc:docMk/>
            <pc:sldMk cId="206986707" sldId="302"/>
            <ac:spMk id="276" creationId="{C22D158C-E9B5-4294-B00E-67C956D096F7}"/>
          </ac:spMkLst>
        </pc:spChg>
        <pc:spChg chg="del">
          <ac:chgData name="V S Varma Rudra raju" userId="efad19ce-a450-40c6-9cc0-7ff67edcb2ca" providerId="ADAL" clId="{78016E28-8A31-4880-8DB9-33A1B01BFAEC}" dt="2019-04-17T13:52:31.611" v="661" actId="478"/>
          <ac:spMkLst>
            <pc:docMk/>
            <pc:sldMk cId="206986707" sldId="302"/>
            <ac:spMk id="277" creationId="{5CF48AE1-8238-4A8A-B989-73F73BF6BA67}"/>
          </ac:spMkLst>
        </pc:spChg>
        <pc:spChg chg="del">
          <ac:chgData name="V S Varma Rudra raju" userId="efad19ce-a450-40c6-9cc0-7ff67edcb2ca" providerId="ADAL" clId="{78016E28-8A31-4880-8DB9-33A1B01BFAEC}" dt="2019-04-17T13:50:07.296" v="634" actId="478"/>
          <ac:spMkLst>
            <pc:docMk/>
            <pc:sldMk cId="206986707" sldId="302"/>
            <ac:spMk id="278" creationId="{CEEB5497-6E3F-4CCC-8289-D6D0844A34E7}"/>
          </ac:spMkLst>
        </pc:spChg>
        <pc:spChg chg="mod">
          <ac:chgData name="V S Varma Rudra raju" userId="efad19ce-a450-40c6-9cc0-7ff67edcb2ca" providerId="ADAL" clId="{78016E28-8A31-4880-8DB9-33A1B01BFAEC}" dt="2019-04-17T13:36:54.055" v="511" actId="1076"/>
          <ac:spMkLst>
            <pc:docMk/>
            <pc:sldMk cId="206986707" sldId="302"/>
            <ac:spMk id="280" creationId="{E3DFDD26-32FF-4024-BDDC-091ED5473595}"/>
          </ac:spMkLst>
        </pc:spChg>
        <pc:spChg chg="mod">
          <ac:chgData name="V S Varma Rudra raju" userId="efad19ce-a450-40c6-9cc0-7ff67edcb2ca" providerId="ADAL" clId="{78016E28-8A31-4880-8DB9-33A1B01BFAEC}" dt="2019-04-17T13:38:12.512" v="587" actId="1076"/>
          <ac:spMkLst>
            <pc:docMk/>
            <pc:sldMk cId="206986707" sldId="302"/>
            <ac:spMk id="281" creationId="{87842D2D-4BE4-4C10-BF3F-66E641BB700B}"/>
          </ac:spMkLst>
        </pc:spChg>
        <pc:spChg chg="mod">
          <ac:chgData name="V S Varma Rudra raju" userId="efad19ce-a450-40c6-9cc0-7ff67edcb2ca" providerId="ADAL" clId="{78016E28-8A31-4880-8DB9-33A1B01BFAEC}" dt="2019-04-17T13:36:05.630" v="478" actId="1076"/>
          <ac:spMkLst>
            <pc:docMk/>
            <pc:sldMk cId="206986707" sldId="302"/>
            <ac:spMk id="284" creationId="{CE08CAD1-6E1A-48A4-AD45-9AC146406080}"/>
          </ac:spMkLst>
        </pc:spChg>
        <pc:spChg chg="mod">
          <ac:chgData name="V S Varma Rudra raju" userId="efad19ce-a450-40c6-9cc0-7ff67edcb2ca" providerId="ADAL" clId="{78016E28-8A31-4880-8DB9-33A1B01BFAEC}" dt="2019-04-17T13:36:17.582" v="481" actId="1076"/>
          <ac:spMkLst>
            <pc:docMk/>
            <pc:sldMk cId="206986707" sldId="302"/>
            <ac:spMk id="285" creationId="{C931E568-D437-4912-B879-C457FEB5FF38}"/>
          </ac:spMkLst>
        </pc:spChg>
        <pc:spChg chg="del">
          <ac:chgData name="V S Varma Rudra raju" userId="efad19ce-a450-40c6-9cc0-7ff67edcb2ca" providerId="ADAL" clId="{78016E28-8A31-4880-8DB9-33A1B01BFAEC}" dt="2019-04-17T13:44:29.376" v="626" actId="478"/>
          <ac:spMkLst>
            <pc:docMk/>
            <pc:sldMk cId="206986707" sldId="302"/>
            <ac:spMk id="286" creationId="{01AD114C-E105-435B-B389-52E43EB9F921}"/>
          </ac:spMkLst>
        </pc:spChg>
        <pc:spChg chg="del">
          <ac:chgData name="V S Varma Rudra raju" userId="efad19ce-a450-40c6-9cc0-7ff67edcb2ca" providerId="ADAL" clId="{78016E28-8A31-4880-8DB9-33A1B01BFAEC}" dt="2019-04-17T13:44:44.663" v="628" actId="478"/>
          <ac:spMkLst>
            <pc:docMk/>
            <pc:sldMk cId="206986707" sldId="302"/>
            <ac:spMk id="287" creationId="{BC5AD984-4361-4F53-8862-3F4E32C3B33B}"/>
          </ac:spMkLst>
        </pc:spChg>
        <pc:spChg chg="del">
          <ac:chgData name="V S Varma Rudra raju" userId="efad19ce-a450-40c6-9cc0-7ff67edcb2ca" providerId="ADAL" clId="{78016E28-8A31-4880-8DB9-33A1B01BFAEC}" dt="2019-04-17T13:44:39.248" v="627" actId="478"/>
          <ac:spMkLst>
            <pc:docMk/>
            <pc:sldMk cId="206986707" sldId="302"/>
            <ac:spMk id="288" creationId="{DA7A6049-8EBC-49B7-BDCC-149A21E67669}"/>
          </ac:spMkLst>
        </pc:spChg>
        <pc:spChg chg="del">
          <ac:chgData name="V S Varma Rudra raju" userId="efad19ce-a450-40c6-9cc0-7ff67edcb2ca" providerId="ADAL" clId="{78016E28-8A31-4880-8DB9-33A1B01BFAEC}" dt="2019-04-17T13:44:51.096" v="629" actId="478"/>
          <ac:spMkLst>
            <pc:docMk/>
            <pc:sldMk cId="206986707" sldId="302"/>
            <ac:spMk id="289" creationId="{C584310E-B787-45E5-8270-649E7FC4AB1E}"/>
          </ac:spMkLst>
        </pc:spChg>
        <pc:spChg chg="mod topLvl">
          <ac:chgData name="V S Varma Rudra raju" userId="efad19ce-a450-40c6-9cc0-7ff67edcb2ca" providerId="ADAL" clId="{78016E28-8A31-4880-8DB9-33A1B01BFAEC}" dt="2019-04-17T15:52:14.020" v="875" actId="165"/>
          <ac:spMkLst>
            <pc:docMk/>
            <pc:sldMk cId="206986707" sldId="302"/>
            <ac:spMk id="290" creationId="{F18F258A-C2FE-4614-9E0F-6629AFF478CD}"/>
          </ac:spMkLst>
        </pc:spChg>
        <pc:spChg chg="mod">
          <ac:chgData name="V S Varma Rudra raju" userId="efad19ce-a450-40c6-9cc0-7ff67edcb2ca" providerId="ADAL" clId="{78016E28-8A31-4880-8DB9-33A1B01BFAEC}" dt="2019-04-17T15:57:50.812" v="895" actId="20577"/>
          <ac:spMkLst>
            <pc:docMk/>
            <pc:sldMk cId="206986707" sldId="302"/>
            <ac:spMk id="6146" creationId="{00000000-0000-0000-0000-000000000000}"/>
          </ac:spMkLst>
        </pc:spChg>
        <pc:grpChg chg="del mod">
          <ac:chgData name="V S Varma Rudra raju" userId="efad19ce-a450-40c6-9cc0-7ff67edcb2ca" providerId="ADAL" clId="{78016E28-8A31-4880-8DB9-33A1B01BFAEC}" dt="2019-04-17T13:30:10.175" v="333" actId="478"/>
          <ac:grpSpMkLst>
            <pc:docMk/>
            <pc:sldMk cId="206986707" sldId="302"/>
            <ac:grpSpMk id="227" creationId="{5A8871CD-55A2-44F3-8D0F-F860A61F04ED}"/>
          </ac:grpSpMkLst>
        </pc:grpChg>
        <pc:grpChg chg="del mod">
          <ac:chgData name="V S Varma Rudra raju" userId="efad19ce-a450-40c6-9cc0-7ff67edcb2ca" providerId="ADAL" clId="{78016E28-8A31-4880-8DB9-33A1B01BFAEC}" dt="2019-04-17T15:52:04.202" v="874" actId="165"/>
          <ac:grpSpMkLst>
            <pc:docMk/>
            <pc:sldMk cId="206986707" sldId="302"/>
            <ac:grpSpMk id="228" creationId="{9398C7E1-3793-4F9B-A96B-C1C96B419A4A}"/>
          </ac:grpSpMkLst>
        </pc:grpChg>
        <pc:grpChg chg="del mod">
          <ac:chgData name="V S Varma Rudra raju" userId="efad19ce-a450-40c6-9cc0-7ff67edcb2ca" providerId="ADAL" clId="{78016E28-8A31-4880-8DB9-33A1B01BFAEC}" dt="2019-04-17T13:30:05.884" v="332" actId="478"/>
          <ac:grpSpMkLst>
            <pc:docMk/>
            <pc:sldMk cId="206986707" sldId="302"/>
            <ac:grpSpMk id="229" creationId="{FAC8934A-08F1-4230-B090-63EDED14CB3E}"/>
          </ac:grpSpMkLst>
        </pc:grpChg>
        <pc:grpChg chg="del mod topLvl">
          <ac:chgData name="V S Varma Rudra raju" userId="efad19ce-a450-40c6-9cc0-7ff67edcb2ca" providerId="ADAL" clId="{78016E28-8A31-4880-8DB9-33A1B01BFAEC}" dt="2019-04-17T15:52:14.020" v="875" actId="165"/>
          <ac:grpSpMkLst>
            <pc:docMk/>
            <pc:sldMk cId="206986707" sldId="302"/>
            <ac:grpSpMk id="232" creationId="{799DA30A-9189-4452-B0BE-940491958EC2}"/>
          </ac:grpSpMkLst>
        </pc:grpChg>
        <pc:grpChg chg="del mod">
          <ac:chgData name="V S Varma Rudra raju" userId="efad19ce-a450-40c6-9cc0-7ff67edcb2ca" providerId="ADAL" clId="{78016E28-8A31-4880-8DB9-33A1B01BFAEC}" dt="2019-04-17T13:44:51.096" v="629" actId="478"/>
          <ac:grpSpMkLst>
            <pc:docMk/>
            <pc:sldMk cId="206986707" sldId="302"/>
            <ac:grpSpMk id="233" creationId="{897DC0D9-E322-4F89-B3C5-1B3F894A57C1}"/>
          </ac:grpSpMkLst>
        </pc:grpChg>
        <pc:grpChg chg="del mod">
          <ac:chgData name="V S Varma Rudra raju" userId="efad19ce-a450-40c6-9cc0-7ff67edcb2ca" providerId="ADAL" clId="{78016E28-8A31-4880-8DB9-33A1B01BFAEC}" dt="2019-04-17T13:50:07.296" v="634" actId="478"/>
          <ac:grpSpMkLst>
            <pc:docMk/>
            <pc:sldMk cId="206986707" sldId="302"/>
            <ac:grpSpMk id="234" creationId="{4BA5D0A0-4182-4B16-AB56-686DD82ED2FB}"/>
          </ac:grpSpMkLst>
        </pc:grpChg>
        <pc:grpChg chg="del mod">
          <ac:chgData name="V S Varma Rudra raju" userId="efad19ce-a450-40c6-9cc0-7ff67edcb2ca" providerId="ADAL" clId="{78016E28-8A31-4880-8DB9-33A1B01BFAEC}" dt="2019-04-17T13:53:51.133" v="666" actId="478"/>
          <ac:grpSpMkLst>
            <pc:docMk/>
            <pc:sldMk cId="206986707" sldId="302"/>
            <ac:grpSpMk id="235" creationId="{3BAE8661-E37B-43A6-BE3E-6FC3419C1003}"/>
          </ac:grpSpMkLst>
        </pc:grpChg>
        <pc:grpChg chg="del mod">
          <ac:chgData name="V S Varma Rudra raju" userId="efad19ce-a450-40c6-9cc0-7ff67edcb2ca" providerId="ADAL" clId="{78016E28-8A31-4880-8DB9-33A1B01BFAEC}" dt="2019-04-17T13:43:25.510" v="621" actId="478"/>
          <ac:grpSpMkLst>
            <pc:docMk/>
            <pc:sldMk cId="206986707" sldId="302"/>
            <ac:grpSpMk id="236" creationId="{CA0127A0-C9D5-4157-B079-5EE4CF564907}"/>
          </ac:grpSpMkLst>
        </pc:grpChg>
        <pc:grpChg chg="del mod">
          <ac:chgData name="V S Varma Rudra raju" userId="efad19ce-a450-40c6-9cc0-7ff67edcb2ca" providerId="ADAL" clId="{78016E28-8A31-4880-8DB9-33A1B01BFAEC}" dt="2019-04-17T13:41:06.408" v="614" actId="478"/>
          <ac:grpSpMkLst>
            <pc:docMk/>
            <pc:sldMk cId="206986707" sldId="302"/>
            <ac:grpSpMk id="237" creationId="{D36B5F77-D4D7-4B16-B70A-853F37D208AD}"/>
          </ac:grpSpMkLst>
        </pc:grpChg>
        <pc:grpChg chg="del mod">
          <ac:chgData name="V S Varma Rudra raju" userId="efad19ce-a450-40c6-9cc0-7ff67edcb2ca" providerId="ADAL" clId="{78016E28-8A31-4880-8DB9-33A1B01BFAEC}" dt="2019-04-17T13:39:08.889" v="595" actId="478"/>
          <ac:grpSpMkLst>
            <pc:docMk/>
            <pc:sldMk cId="206986707" sldId="302"/>
            <ac:grpSpMk id="238" creationId="{39920047-DBF3-446D-BD32-367144483ACC}"/>
          </ac:grpSpMkLst>
        </pc:grpChg>
        <pc:grpChg chg="del mod">
          <ac:chgData name="V S Varma Rudra raju" userId="efad19ce-a450-40c6-9cc0-7ff67edcb2ca" providerId="ADAL" clId="{78016E28-8A31-4880-8DB9-33A1B01BFAEC}" dt="2019-04-17T13:39:07.585" v="594" actId="478"/>
          <ac:grpSpMkLst>
            <pc:docMk/>
            <pc:sldMk cId="206986707" sldId="302"/>
            <ac:grpSpMk id="239" creationId="{86BDEDC2-63DD-4FD0-9768-201CC7D4247A}"/>
          </ac:grpSpMkLst>
        </pc:grpChg>
        <pc:grpChg chg="mod topLvl">
          <ac:chgData name="V S Varma Rudra raju" userId="efad19ce-a450-40c6-9cc0-7ff67edcb2ca" providerId="ADAL" clId="{78016E28-8A31-4880-8DB9-33A1B01BFAEC}" dt="2019-04-17T15:52:04.202" v="874" actId="165"/>
          <ac:grpSpMkLst>
            <pc:docMk/>
            <pc:sldMk cId="206986707" sldId="302"/>
            <ac:grpSpMk id="240" creationId="{94040108-28F7-42E6-88C1-AAD1850FF95F}"/>
          </ac:grpSpMkLst>
        </pc:grpChg>
        <pc:grpChg chg="del mod">
          <ac:chgData name="V S Varma Rudra raju" userId="efad19ce-a450-40c6-9cc0-7ff67edcb2ca" providerId="ADAL" clId="{78016E28-8A31-4880-8DB9-33A1B01BFAEC}" dt="2019-04-17T13:41:00.722" v="613" actId="478"/>
          <ac:grpSpMkLst>
            <pc:docMk/>
            <pc:sldMk cId="206986707" sldId="302"/>
            <ac:grpSpMk id="251" creationId="{6591D1C3-A291-4C24-B1D7-5A31C0864928}"/>
          </ac:grpSpMkLst>
        </pc:grpChg>
        <pc:grpChg chg="mod topLvl">
          <ac:chgData name="V S Varma Rudra raju" userId="efad19ce-a450-40c6-9cc0-7ff67edcb2ca" providerId="ADAL" clId="{78016E28-8A31-4880-8DB9-33A1B01BFAEC}" dt="2019-04-17T15:52:04.202" v="874" actId="165"/>
          <ac:grpSpMkLst>
            <pc:docMk/>
            <pc:sldMk cId="206986707" sldId="302"/>
            <ac:grpSpMk id="252" creationId="{B4699598-A8F7-4783-BA3E-2D46D3C27B7A}"/>
          </ac:grpSpMkLst>
        </pc:grpChg>
        <pc:grpChg chg="del mod">
          <ac:chgData name="V S Varma Rudra raju" userId="efad19ce-a450-40c6-9cc0-7ff67edcb2ca" providerId="ADAL" clId="{78016E28-8A31-4880-8DB9-33A1B01BFAEC}" dt="2019-04-17T13:43:23.229" v="620" actId="478"/>
          <ac:grpSpMkLst>
            <pc:docMk/>
            <pc:sldMk cId="206986707" sldId="302"/>
            <ac:grpSpMk id="258" creationId="{F047E4AA-1723-48E5-80DF-46CE76449CCF}"/>
          </ac:grpSpMkLst>
        </pc:grpChg>
        <pc:grpChg chg="del mod topLvl">
          <ac:chgData name="V S Varma Rudra raju" userId="efad19ce-a450-40c6-9cc0-7ff67edcb2ca" providerId="ADAL" clId="{78016E28-8A31-4880-8DB9-33A1B01BFAEC}" dt="2019-04-17T15:52:14.020" v="875" actId="165"/>
          <ac:grpSpMkLst>
            <pc:docMk/>
            <pc:sldMk cId="206986707" sldId="302"/>
            <ac:grpSpMk id="259" creationId="{C2E5994D-E833-4523-8960-8B94E3158329}"/>
          </ac:grpSpMkLst>
        </pc:grpChg>
        <pc:grpChg chg="del mod">
          <ac:chgData name="V S Varma Rudra raju" userId="efad19ce-a450-40c6-9cc0-7ff67edcb2ca" providerId="ADAL" clId="{78016E28-8A31-4880-8DB9-33A1B01BFAEC}" dt="2019-04-17T13:52:31.611" v="661" actId="478"/>
          <ac:grpSpMkLst>
            <pc:docMk/>
            <pc:sldMk cId="206986707" sldId="302"/>
            <ac:grpSpMk id="265" creationId="{4C3A7BDE-DE1B-41E3-98B7-CC50EE09F1FD}"/>
          </ac:grpSpMkLst>
        </pc:grpChg>
        <pc:grpChg chg="mod topLvl">
          <ac:chgData name="V S Varma Rudra raju" userId="efad19ce-a450-40c6-9cc0-7ff67edcb2ca" providerId="ADAL" clId="{78016E28-8A31-4880-8DB9-33A1B01BFAEC}" dt="2019-04-17T15:52:04.202" v="874" actId="165"/>
          <ac:grpSpMkLst>
            <pc:docMk/>
            <pc:sldMk cId="206986707" sldId="302"/>
            <ac:grpSpMk id="266" creationId="{C7740ED8-ED98-4FD8-B9A6-08551DFC1F27}"/>
          </ac:grpSpMkLst>
        </pc:grpChg>
        <pc:grpChg chg="mod topLvl">
          <ac:chgData name="V S Varma Rudra raju" userId="efad19ce-a450-40c6-9cc0-7ff67edcb2ca" providerId="ADAL" clId="{78016E28-8A31-4880-8DB9-33A1B01BFAEC}" dt="2019-04-17T15:52:04.202" v="874" actId="165"/>
          <ac:grpSpMkLst>
            <pc:docMk/>
            <pc:sldMk cId="206986707" sldId="302"/>
            <ac:grpSpMk id="279" creationId="{0F84A9D7-ADB6-420F-997A-E4C1626E4A6E}"/>
          </ac:grpSpMkLst>
        </pc:grpChg>
        <pc:grpChg chg="del">
          <ac:chgData name="V S Varma Rudra raju" userId="efad19ce-a450-40c6-9cc0-7ff67edcb2ca" providerId="ADAL" clId="{78016E28-8A31-4880-8DB9-33A1B01BFAEC}" dt="2019-04-17T13:44:44.663" v="628" actId="478"/>
          <ac:grpSpMkLst>
            <pc:docMk/>
            <pc:sldMk cId="206986707" sldId="302"/>
            <ac:grpSpMk id="282" creationId="{334D04E8-FAB5-402F-9E3E-315ED7F3A53E}"/>
          </ac:grpSpMkLst>
        </pc:grpChg>
        <pc:grpChg chg="mod topLvl">
          <ac:chgData name="V S Varma Rudra raju" userId="efad19ce-a450-40c6-9cc0-7ff67edcb2ca" providerId="ADAL" clId="{78016E28-8A31-4880-8DB9-33A1B01BFAEC}" dt="2019-04-17T15:52:04.202" v="874" actId="165"/>
          <ac:grpSpMkLst>
            <pc:docMk/>
            <pc:sldMk cId="206986707" sldId="302"/>
            <ac:grpSpMk id="283" creationId="{56D69D2A-C26C-493D-9EDA-F7B99E9B3B81}"/>
          </ac:grpSpMkLst>
        </pc:grpChg>
        <pc:grpChg chg="mod topLvl">
          <ac:chgData name="V S Varma Rudra raju" userId="efad19ce-a450-40c6-9cc0-7ff67edcb2ca" providerId="ADAL" clId="{78016E28-8A31-4880-8DB9-33A1B01BFAEC}" dt="2019-04-17T15:52:14.020" v="875" actId="165"/>
          <ac:grpSpMkLst>
            <pc:docMk/>
            <pc:sldMk cId="206986707" sldId="302"/>
            <ac:grpSpMk id="291" creationId="{4DA648FC-E03F-4409-BF88-1ED98362F7D3}"/>
          </ac:grpSpMkLst>
        </pc:grpChg>
        <pc:grpChg chg="mod topLvl">
          <ac:chgData name="V S Varma Rudra raju" userId="efad19ce-a450-40c6-9cc0-7ff67edcb2ca" providerId="ADAL" clId="{78016E28-8A31-4880-8DB9-33A1B01BFAEC}" dt="2019-04-17T15:52:14.020" v="875" actId="165"/>
          <ac:grpSpMkLst>
            <pc:docMk/>
            <pc:sldMk cId="206986707" sldId="302"/>
            <ac:grpSpMk id="292" creationId="{16548E5D-2B93-4D16-A764-9A14EEE939D3}"/>
          </ac:grpSpMkLst>
        </pc:grpChg>
        <pc:grpChg chg="mod topLvl">
          <ac:chgData name="V S Varma Rudra raju" userId="efad19ce-a450-40c6-9cc0-7ff67edcb2ca" providerId="ADAL" clId="{78016E28-8A31-4880-8DB9-33A1B01BFAEC}" dt="2019-04-17T15:52:14.020" v="875" actId="165"/>
          <ac:grpSpMkLst>
            <pc:docMk/>
            <pc:sldMk cId="206986707" sldId="302"/>
            <ac:grpSpMk id="293" creationId="{4DA885E4-8C9D-439B-A470-7C7DEE726A1F}"/>
          </ac:grpSpMkLst>
        </pc:grpChg>
        <pc:grpChg chg="mod topLvl">
          <ac:chgData name="V S Varma Rudra raju" userId="efad19ce-a450-40c6-9cc0-7ff67edcb2ca" providerId="ADAL" clId="{78016E28-8A31-4880-8DB9-33A1B01BFAEC}" dt="2019-04-17T15:52:14.020" v="875" actId="165"/>
          <ac:grpSpMkLst>
            <pc:docMk/>
            <pc:sldMk cId="206986707" sldId="302"/>
            <ac:grpSpMk id="294" creationId="{836E22A2-D3C6-4481-A9E2-45F9981A6700}"/>
          </ac:grpSpMkLst>
        </pc:grpChg>
        <pc:grpChg chg="mod topLvl">
          <ac:chgData name="V S Varma Rudra raju" userId="efad19ce-a450-40c6-9cc0-7ff67edcb2ca" providerId="ADAL" clId="{78016E28-8A31-4880-8DB9-33A1B01BFAEC}" dt="2019-04-17T15:52:14.020" v="875" actId="165"/>
          <ac:grpSpMkLst>
            <pc:docMk/>
            <pc:sldMk cId="206986707" sldId="302"/>
            <ac:grpSpMk id="295" creationId="{E4B884BE-A91E-493C-A762-8504F4821F92}"/>
          </ac:grpSpMkLst>
        </pc:grpChg>
        <pc:grpChg chg="mod topLvl">
          <ac:chgData name="V S Varma Rudra raju" userId="efad19ce-a450-40c6-9cc0-7ff67edcb2ca" providerId="ADAL" clId="{78016E28-8A31-4880-8DB9-33A1B01BFAEC}" dt="2019-04-17T15:52:14.020" v="875" actId="165"/>
          <ac:grpSpMkLst>
            <pc:docMk/>
            <pc:sldMk cId="206986707" sldId="302"/>
            <ac:grpSpMk id="296" creationId="{E48C76C5-01A4-44E8-AC25-85314CBCD15E}"/>
          </ac:grpSpMkLst>
        </pc:grpChg>
        <pc:picChg chg="add mod">
          <ac:chgData name="V S Varma Rudra raju" userId="efad19ce-a450-40c6-9cc0-7ff67edcb2ca" providerId="ADAL" clId="{78016E28-8A31-4880-8DB9-33A1B01BFAEC}" dt="2019-04-17T13:42:26.404" v="618" actId="1076"/>
          <ac:picMkLst>
            <pc:docMk/>
            <pc:sldMk cId="206986707" sldId="302"/>
            <ac:picMk id="3" creationId="{E3BC9158-E5C8-4F78-81DE-936DBCDFBA7B}"/>
          </ac:picMkLst>
        </pc:picChg>
        <pc:picChg chg="add mod">
          <ac:chgData name="V S Varma Rudra raju" userId="efad19ce-a450-40c6-9cc0-7ff67edcb2ca" providerId="ADAL" clId="{78016E28-8A31-4880-8DB9-33A1B01BFAEC}" dt="2019-04-17T13:39:32.581" v="609" actId="1367"/>
          <ac:picMkLst>
            <pc:docMk/>
            <pc:sldMk cId="206986707" sldId="302"/>
            <ac:picMk id="5" creationId="{0695EE11-FE02-4AB1-8E2A-71D4A2F90228}"/>
          </ac:picMkLst>
        </pc:picChg>
        <pc:picChg chg="add mod">
          <ac:chgData name="V S Varma Rudra raju" userId="efad19ce-a450-40c6-9cc0-7ff67edcb2ca" providerId="ADAL" clId="{78016E28-8A31-4880-8DB9-33A1B01BFAEC}" dt="2019-04-17T13:41:22.528" v="617" actId="1076"/>
          <ac:picMkLst>
            <pc:docMk/>
            <pc:sldMk cId="206986707" sldId="302"/>
            <ac:picMk id="7" creationId="{290219D7-146E-4759-8827-E5976169142A}"/>
          </ac:picMkLst>
        </pc:picChg>
        <pc:picChg chg="add mod">
          <ac:chgData name="V S Varma Rudra raju" userId="efad19ce-a450-40c6-9cc0-7ff67edcb2ca" providerId="ADAL" clId="{78016E28-8A31-4880-8DB9-33A1B01BFAEC}" dt="2019-04-17T13:43:37.889" v="625" actId="1367"/>
          <ac:picMkLst>
            <pc:docMk/>
            <pc:sldMk cId="206986707" sldId="302"/>
            <ac:picMk id="9" creationId="{DBB37150-7817-45BD-8DA9-5D9A75E8F4D2}"/>
          </ac:picMkLst>
        </pc:picChg>
        <pc:picChg chg="add mod">
          <ac:chgData name="V S Varma Rudra raju" userId="efad19ce-a450-40c6-9cc0-7ff67edcb2ca" providerId="ADAL" clId="{78016E28-8A31-4880-8DB9-33A1B01BFAEC}" dt="2019-04-17T13:45:00.473" v="633" actId="1367"/>
          <ac:picMkLst>
            <pc:docMk/>
            <pc:sldMk cId="206986707" sldId="302"/>
            <ac:picMk id="11" creationId="{768B9D15-B641-422E-B5D4-0D301601F3A6}"/>
          </ac:picMkLst>
        </pc:picChg>
        <pc:picChg chg="add mod">
          <ac:chgData name="V S Varma Rudra raju" userId="efad19ce-a450-40c6-9cc0-7ff67edcb2ca" providerId="ADAL" clId="{78016E28-8A31-4880-8DB9-33A1B01BFAEC}" dt="2019-04-17T13:50:25.293" v="640" actId="1367"/>
          <ac:picMkLst>
            <pc:docMk/>
            <pc:sldMk cId="206986707" sldId="302"/>
            <ac:picMk id="13" creationId="{8D986103-6DF0-4F3C-8220-06CD89090995}"/>
          </ac:picMkLst>
        </pc:picChg>
        <pc:picChg chg="add mod">
          <ac:chgData name="V S Varma Rudra raju" userId="efad19ce-a450-40c6-9cc0-7ff67edcb2ca" providerId="ADAL" clId="{78016E28-8A31-4880-8DB9-33A1B01BFAEC}" dt="2019-04-17T13:54:10.490" v="670" actId="1367"/>
          <ac:picMkLst>
            <pc:docMk/>
            <pc:sldMk cId="206986707" sldId="302"/>
            <ac:picMk id="15" creationId="{504AB63B-8957-47AD-AE06-8049405A8873}"/>
          </ac:picMkLst>
        </pc:picChg>
      </pc:sldChg>
      <pc:sldChg chg="del">
        <pc:chgData name="V S Varma Rudra raju" userId="efad19ce-a450-40c6-9cc0-7ff67edcb2ca" providerId="ADAL" clId="{78016E28-8A31-4880-8DB9-33A1B01BFAEC}" dt="2019-04-17T12:28:20.636" v="1" actId="2696"/>
        <pc:sldMkLst>
          <pc:docMk/>
          <pc:sldMk cId="1418686278" sldId="302"/>
        </pc:sldMkLst>
      </pc:sldChg>
      <pc:sldChg chg="addSp delSp modSp add">
        <pc:chgData name="V S Varma Rudra raju" userId="efad19ce-a450-40c6-9cc0-7ff67edcb2ca" providerId="ADAL" clId="{78016E28-8A31-4880-8DB9-33A1B01BFAEC}" dt="2019-04-18T08:39:16.480" v="1166" actId="20577"/>
        <pc:sldMkLst>
          <pc:docMk/>
          <pc:sldMk cId="663953612" sldId="303"/>
        </pc:sldMkLst>
        <pc:spChg chg="del">
          <ac:chgData name="V S Varma Rudra raju" userId="efad19ce-a450-40c6-9cc0-7ff67edcb2ca" providerId="ADAL" clId="{78016E28-8A31-4880-8DB9-33A1B01BFAEC}" dt="2019-04-17T18:42:04.262" v="1010" actId="478"/>
          <ac:spMkLst>
            <pc:docMk/>
            <pc:sldMk cId="663953612" sldId="303"/>
            <ac:spMk id="7" creationId="{15AAEDA1-DB2D-48F2-ABEF-850A2649980B}"/>
          </ac:spMkLst>
        </pc:spChg>
        <pc:spChg chg="del">
          <ac:chgData name="V S Varma Rudra raju" userId="efad19ce-a450-40c6-9cc0-7ff67edcb2ca" providerId="ADAL" clId="{78016E28-8A31-4880-8DB9-33A1B01BFAEC}" dt="2019-04-17T18:42:04.262" v="1010" actId="478"/>
          <ac:spMkLst>
            <pc:docMk/>
            <pc:sldMk cId="663953612" sldId="303"/>
            <ac:spMk id="9" creationId="{0D8092D5-0E63-4385-B014-C059E2683DFE}"/>
          </ac:spMkLst>
        </pc:spChg>
        <pc:spChg chg="del">
          <ac:chgData name="V S Varma Rudra raju" userId="efad19ce-a450-40c6-9cc0-7ff67edcb2ca" providerId="ADAL" clId="{78016E28-8A31-4880-8DB9-33A1B01BFAEC}" dt="2019-04-17T18:42:04.262" v="1010" actId="478"/>
          <ac:spMkLst>
            <pc:docMk/>
            <pc:sldMk cId="663953612" sldId="303"/>
            <ac:spMk id="10" creationId="{94962B99-92C1-405A-B0D5-DB177A2AC83F}"/>
          </ac:spMkLst>
        </pc:spChg>
        <pc:spChg chg="del">
          <ac:chgData name="V S Varma Rudra raju" userId="efad19ce-a450-40c6-9cc0-7ff67edcb2ca" providerId="ADAL" clId="{78016E28-8A31-4880-8DB9-33A1B01BFAEC}" dt="2019-04-17T18:42:04.262" v="1010" actId="478"/>
          <ac:spMkLst>
            <pc:docMk/>
            <pc:sldMk cId="663953612" sldId="303"/>
            <ac:spMk id="11" creationId="{0C53014D-DB19-4DF2-B573-F74EA6F352F7}"/>
          </ac:spMkLst>
        </pc:spChg>
        <pc:spChg chg="del">
          <ac:chgData name="V S Varma Rudra raju" userId="efad19ce-a450-40c6-9cc0-7ff67edcb2ca" providerId="ADAL" clId="{78016E28-8A31-4880-8DB9-33A1B01BFAEC}" dt="2019-04-17T18:42:04.262" v="1010" actId="478"/>
          <ac:spMkLst>
            <pc:docMk/>
            <pc:sldMk cId="663953612" sldId="303"/>
            <ac:spMk id="14" creationId="{33BF1046-E68C-48FB-83AE-8BE985756AB0}"/>
          </ac:spMkLst>
        </pc:spChg>
        <pc:spChg chg="del">
          <ac:chgData name="V S Varma Rudra raju" userId="efad19ce-a450-40c6-9cc0-7ff67edcb2ca" providerId="ADAL" clId="{78016E28-8A31-4880-8DB9-33A1B01BFAEC}" dt="2019-04-17T18:42:04.262" v="1010" actId="478"/>
          <ac:spMkLst>
            <pc:docMk/>
            <pc:sldMk cId="663953612" sldId="303"/>
            <ac:spMk id="15" creationId="{C2ED116D-24CF-4847-B3BE-C310538057E2}"/>
          </ac:spMkLst>
        </pc:spChg>
        <pc:spChg chg="del">
          <ac:chgData name="V S Varma Rudra raju" userId="efad19ce-a450-40c6-9cc0-7ff67edcb2ca" providerId="ADAL" clId="{78016E28-8A31-4880-8DB9-33A1B01BFAEC}" dt="2019-04-17T18:42:04.262" v="1010" actId="478"/>
          <ac:spMkLst>
            <pc:docMk/>
            <pc:sldMk cId="663953612" sldId="303"/>
            <ac:spMk id="16" creationId="{15D2F141-E311-40A1-9C6E-AA9D76853447}"/>
          </ac:spMkLst>
        </pc:spChg>
        <pc:spChg chg="del">
          <ac:chgData name="V S Varma Rudra raju" userId="efad19ce-a450-40c6-9cc0-7ff67edcb2ca" providerId="ADAL" clId="{78016E28-8A31-4880-8DB9-33A1B01BFAEC}" dt="2019-04-17T18:42:04.262" v="1010" actId="478"/>
          <ac:spMkLst>
            <pc:docMk/>
            <pc:sldMk cId="663953612" sldId="303"/>
            <ac:spMk id="17" creationId="{891DE918-614D-4C5B-882C-5EB883AD164A}"/>
          </ac:spMkLst>
        </pc:spChg>
        <pc:spChg chg="del">
          <ac:chgData name="V S Varma Rudra raju" userId="efad19ce-a450-40c6-9cc0-7ff67edcb2ca" providerId="ADAL" clId="{78016E28-8A31-4880-8DB9-33A1B01BFAEC}" dt="2019-04-17T18:42:04.262" v="1010" actId="478"/>
          <ac:spMkLst>
            <pc:docMk/>
            <pc:sldMk cId="663953612" sldId="303"/>
            <ac:spMk id="18" creationId="{695FE395-5814-46F0-9DE6-FD5376B76EEB}"/>
          </ac:spMkLst>
        </pc:spChg>
        <pc:spChg chg="del">
          <ac:chgData name="V S Varma Rudra raju" userId="efad19ce-a450-40c6-9cc0-7ff67edcb2ca" providerId="ADAL" clId="{78016E28-8A31-4880-8DB9-33A1B01BFAEC}" dt="2019-04-17T18:42:04.262" v="1010" actId="478"/>
          <ac:spMkLst>
            <pc:docMk/>
            <pc:sldMk cId="663953612" sldId="303"/>
            <ac:spMk id="19" creationId="{7C6CF03E-1F1F-46C7-88A5-38501AD2AFD0}"/>
          </ac:spMkLst>
        </pc:spChg>
        <pc:spChg chg="del">
          <ac:chgData name="V S Varma Rudra raju" userId="efad19ce-a450-40c6-9cc0-7ff67edcb2ca" providerId="ADAL" clId="{78016E28-8A31-4880-8DB9-33A1B01BFAEC}" dt="2019-04-17T18:42:04.262" v="1010" actId="478"/>
          <ac:spMkLst>
            <pc:docMk/>
            <pc:sldMk cId="663953612" sldId="303"/>
            <ac:spMk id="34" creationId="{EB2B350B-2263-4253-B018-ED29AC93E0DD}"/>
          </ac:spMkLst>
        </pc:spChg>
        <pc:spChg chg="del">
          <ac:chgData name="V S Varma Rudra raju" userId="efad19ce-a450-40c6-9cc0-7ff67edcb2ca" providerId="ADAL" clId="{78016E28-8A31-4880-8DB9-33A1B01BFAEC}" dt="2019-04-17T18:42:04.262" v="1010" actId="478"/>
          <ac:spMkLst>
            <pc:docMk/>
            <pc:sldMk cId="663953612" sldId="303"/>
            <ac:spMk id="35" creationId="{7FCDF45A-F364-45EF-8B5B-5114FF1A6B74}"/>
          </ac:spMkLst>
        </pc:spChg>
        <pc:spChg chg="add mod">
          <ac:chgData name="V S Varma Rudra raju" userId="efad19ce-a450-40c6-9cc0-7ff67edcb2ca" providerId="ADAL" clId="{78016E28-8A31-4880-8DB9-33A1B01BFAEC}" dt="2019-04-17T18:45:50.293" v="1022" actId="20577"/>
          <ac:spMkLst>
            <pc:docMk/>
            <pc:sldMk cId="663953612" sldId="303"/>
            <ac:spMk id="58" creationId="{326FF662-87C0-4D80-BFE2-C7B30E5B0F77}"/>
          </ac:spMkLst>
        </pc:spChg>
        <pc:spChg chg="del">
          <ac:chgData name="V S Varma Rudra raju" userId="efad19ce-a450-40c6-9cc0-7ff67edcb2ca" providerId="ADAL" clId="{78016E28-8A31-4880-8DB9-33A1B01BFAEC}" dt="2019-04-17T18:42:04.262" v="1010" actId="478"/>
          <ac:spMkLst>
            <pc:docMk/>
            <pc:sldMk cId="663953612" sldId="303"/>
            <ac:spMk id="59" creationId="{CF483432-CF3B-47E4-AE7D-54EC3CC6E531}"/>
          </ac:spMkLst>
        </pc:spChg>
        <pc:spChg chg="mod">
          <ac:chgData name="V S Varma Rudra raju" userId="efad19ce-a450-40c6-9cc0-7ff67edcb2ca" providerId="ADAL" clId="{78016E28-8A31-4880-8DB9-33A1B01BFAEC}" dt="2019-04-18T08:36:46.945" v="1114" actId="113"/>
          <ac:spMkLst>
            <pc:docMk/>
            <pc:sldMk cId="663953612" sldId="303"/>
            <ac:spMk id="64" creationId="{932547F9-57F3-460D-8573-91FBFC08A8E5}"/>
          </ac:spMkLst>
        </pc:spChg>
        <pc:spChg chg="mod">
          <ac:chgData name="V S Varma Rudra raju" userId="efad19ce-a450-40c6-9cc0-7ff67edcb2ca" providerId="ADAL" clId="{78016E28-8A31-4880-8DB9-33A1B01BFAEC}" dt="2019-04-18T08:36:06.331" v="1096" actId="404"/>
          <ac:spMkLst>
            <pc:docMk/>
            <pc:sldMk cId="663953612" sldId="303"/>
            <ac:spMk id="68" creationId="{773684E8-0EB9-4E95-9E05-986701C6FF9C}"/>
          </ac:spMkLst>
        </pc:spChg>
        <pc:spChg chg="mod">
          <ac:chgData name="V S Varma Rudra raju" userId="efad19ce-a450-40c6-9cc0-7ff67edcb2ca" providerId="ADAL" clId="{78016E28-8A31-4880-8DB9-33A1B01BFAEC}" dt="2019-04-18T08:38:18.502" v="1130" actId="14100"/>
          <ac:spMkLst>
            <pc:docMk/>
            <pc:sldMk cId="663953612" sldId="303"/>
            <ac:spMk id="69" creationId="{38F12CEE-13C1-4A39-A526-511377063F1B}"/>
          </ac:spMkLst>
        </pc:spChg>
        <pc:spChg chg="mod">
          <ac:chgData name="V S Varma Rudra raju" userId="efad19ce-a450-40c6-9cc0-7ff67edcb2ca" providerId="ADAL" clId="{78016E28-8A31-4880-8DB9-33A1B01BFAEC}" dt="2019-04-18T08:35:15.325" v="1083" actId="20577"/>
          <ac:spMkLst>
            <pc:docMk/>
            <pc:sldMk cId="663953612" sldId="303"/>
            <ac:spMk id="70" creationId="{211F4E5B-9661-4852-BD3C-D7708559B2F8}"/>
          </ac:spMkLst>
        </pc:spChg>
        <pc:spChg chg="mod">
          <ac:chgData name="V S Varma Rudra raju" userId="efad19ce-a450-40c6-9cc0-7ff67edcb2ca" providerId="ADAL" clId="{78016E28-8A31-4880-8DB9-33A1B01BFAEC}" dt="2019-04-18T08:39:16.480" v="1166" actId="20577"/>
          <ac:spMkLst>
            <pc:docMk/>
            <pc:sldMk cId="663953612" sldId="303"/>
            <ac:spMk id="71" creationId="{43C43640-E0CB-4D13-9EAD-E4B27A2B7BBC}"/>
          </ac:spMkLst>
        </pc:spChg>
        <pc:spChg chg="del">
          <ac:chgData name="V S Varma Rudra raju" userId="efad19ce-a450-40c6-9cc0-7ff67edcb2ca" providerId="ADAL" clId="{78016E28-8A31-4880-8DB9-33A1B01BFAEC}" dt="2019-04-17T18:47:19.217" v="1038" actId="478"/>
          <ac:spMkLst>
            <pc:docMk/>
            <pc:sldMk cId="663953612" sldId="303"/>
            <ac:spMk id="72" creationId="{13B10FEF-04D9-4DAE-8BAC-5FB01ACD1E04}"/>
          </ac:spMkLst>
        </pc:spChg>
        <pc:spChg chg="del">
          <ac:chgData name="V S Varma Rudra raju" userId="efad19ce-a450-40c6-9cc0-7ff67edcb2ca" providerId="ADAL" clId="{78016E28-8A31-4880-8DB9-33A1B01BFAEC}" dt="2019-04-18T08:36:54.868" v="1115" actId="478"/>
          <ac:spMkLst>
            <pc:docMk/>
            <pc:sldMk cId="663953612" sldId="303"/>
            <ac:spMk id="73" creationId="{BDF45D35-480B-4E0A-84B2-7B8B2950A410}"/>
          </ac:spMkLst>
        </pc:spChg>
        <pc:spChg chg="del">
          <ac:chgData name="V S Varma Rudra raju" userId="efad19ce-a450-40c6-9cc0-7ff67edcb2ca" providerId="ADAL" clId="{78016E28-8A31-4880-8DB9-33A1B01BFAEC}" dt="2019-04-17T18:42:04.262" v="1010" actId="478"/>
          <ac:spMkLst>
            <pc:docMk/>
            <pc:sldMk cId="663953612" sldId="303"/>
            <ac:spMk id="76" creationId="{79E65F37-C3E2-48E8-92D3-2CB11129D887}"/>
          </ac:spMkLst>
        </pc:spChg>
        <pc:spChg chg="del">
          <ac:chgData name="V S Varma Rudra raju" userId="efad19ce-a450-40c6-9cc0-7ff67edcb2ca" providerId="ADAL" clId="{78016E28-8A31-4880-8DB9-33A1B01BFAEC}" dt="2019-04-17T18:42:04.262" v="1010" actId="478"/>
          <ac:spMkLst>
            <pc:docMk/>
            <pc:sldMk cId="663953612" sldId="303"/>
            <ac:spMk id="77" creationId="{B0378BFE-78EF-4C12-9148-B8EEA6EE13C3}"/>
          </ac:spMkLst>
        </pc:spChg>
        <pc:spChg chg="del">
          <ac:chgData name="V S Varma Rudra raju" userId="efad19ce-a450-40c6-9cc0-7ff67edcb2ca" providerId="ADAL" clId="{78016E28-8A31-4880-8DB9-33A1B01BFAEC}" dt="2019-04-17T18:42:04.262" v="1010" actId="478"/>
          <ac:spMkLst>
            <pc:docMk/>
            <pc:sldMk cId="663953612" sldId="303"/>
            <ac:spMk id="78" creationId="{62353E31-8022-4655-ABEB-E8341517D600}"/>
          </ac:spMkLst>
        </pc:spChg>
        <pc:spChg chg="add del mod topLvl">
          <ac:chgData name="V S Varma Rudra raju" userId="efad19ce-a450-40c6-9cc0-7ff67edcb2ca" providerId="ADAL" clId="{78016E28-8A31-4880-8DB9-33A1B01BFAEC}" dt="2019-04-17T18:47:05.147" v="1034" actId="14100"/>
          <ac:spMkLst>
            <pc:docMk/>
            <pc:sldMk cId="663953612" sldId="303"/>
            <ac:spMk id="80" creationId="{0F0E3EB3-0878-45D1-9ECE-7F2FEA0AC166}"/>
          </ac:spMkLst>
        </pc:spChg>
        <pc:spChg chg="del">
          <ac:chgData name="V S Varma Rudra raju" userId="efad19ce-a450-40c6-9cc0-7ff67edcb2ca" providerId="ADAL" clId="{78016E28-8A31-4880-8DB9-33A1B01BFAEC}" dt="2019-04-17T18:47:10.126" v="1035" actId="478"/>
          <ac:spMkLst>
            <pc:docMk/>
            <pc:sldMk cId="663953612" sldId="303"/>
            <ac:spMk id="90" creationId="{ADCEF51D-1C5C-459B-B2DC-F5E8E30299D3}"/>
          </ac:spMkLst>
        </pc:spChg>
        <pc:spChg chg="del">
          <ac:chgData name="V S Varma Rudra raju" userId="efad19ce-a450-40c6-9cc0-7ff67edcb2ca" providerId="ADAL" clId="{78016E28-8A31-4880-8DB9-33A1B01BFAEC}" dt="2019-04-17T18:46:15.738" v="1027" actId="478"/>
          <ac:spMkLst>
            <pc:docMk/>
            <pc:sldMk cId="663953612" sldId="303"/>
            <ac:spMk id="92" creationId="{7A41B34F-E938-4EA5-A7FD-060107012C1E}"/>
          </ac:spMkLst>
        </pc:spChg>
        <pc:spChg chg="mod">
          <ac:chgData name="V S Varma Rudra raju" userId="efad19ce-a450-40c6-9cc0-7ff67edcb2ca" providerId="ADAL" clId="{78016E28-8A31-4880-8DB9-33A1B01BFAEC}" dt="2019-04-17T18:47:37.790" v="1046" actId="20577"/>
          <ac:spMkLst>
            <pc:docMk/>
            <pc:sldMk cId="663953612" sldId="303"/>
            <ac:spMk id="121" creationId="{3E350B68-9EEB-413F-A20E-0D3BE3BAF453}"/>
          </ac:spMkLst>
        </pc:spChg>
        <pc:spChg chg="mod">
          <ac:chgData name="V S Varma Rudra raju" userId="efad19ce-a450-40c6-9cc0-7ff67edcb2ca" providerId="ADAL" clId="{78016E28-8A31-4880-8DB9-33A1B01BFAEC}" dt="2019-04-17T18:47:35.203" v="1044" actId="20577"/>
          <ac:spMkLst>
            <pc:docMk/>
            <pc:sldMk cId="663953612" sldId="303"/>
            <ac:spMk id="125" creationId="{91E9CA22-39EC-45B1-8FD4-69EA0AD64893}"/>
          </ac:spMkLst>
        </pc:spChg>
        <pc:spChg chg="mod">
          <ac:chgData name="V S Varma Rudra raju" userId="efad19ce-a450-40c6-9cc0-7ff67edcb2ca" providerId="ADAL" clId="{78016E28-8A31-4880-8DB9-33A1B01BFAEC}" dt="2019-04-17T18:47:27.420" v="1042" actId="20577"/>
          <ac:spMkLst>
            <pc:docMk/>
            <pc:sldMk cId="663953612" sldId="303"/>
            <ac:spMk id="129" creationId="{A7D456FA-4E16-459C-8125-59AACE398E47}"/>
          </ac:spMkLst>
        </pc:spChg>
        <pc:spChg chg="mod">
          <ac:chgData name="V S Varma Rudra raju" userId="efad19ce-a450-40c6-9cc0-7ff67edcb2ca" providerId="ADAL" clId="{78016E28-8A31-4880-8DB9-33A1B01BFAEC}" dt="2019-04-17T18:47:23.572" v="1040" actId="20577"/>
          <ac:spMkLst>
            <pc:docMk/>
            <pc:sldMk cId="663953612" sldId="303"/>
            <ac:spMk id="133" creationId="{1907A7E9-84FD-4792-8AD0-6E1DA85CDA9E}"/>
          </ac:spMkLst>
        </pc:spChg>
        <pc:spChg chg="mod">
          <ac:chgData name="V S Varma Rudra raju" userId="efad19ce-a450-40c6-9cc0-7ff67edcb2ca" providerId="ADAL" clId="{78016E28-8A31-4880-8DB9-33A1B01BFAEC}" dt="2019-04-17T18:47:40.979" v="1048" actId="20577"/>
          <ac:spMkLst>
            <pc:docMk/>
            <pc:sldMk cId="663953612" sldId="303"/>
            <ac:spMk id="137" creationId="{C2A2C0C4-2FFE-4BE8-B113-9BAEB322E693}"/>
          </ac:spMkLst>
        </pc:spChg>
        <pc:spChg chg="del mod topLvl">
          <ac:chgData name="V S Varma Rudra raju" userId="efad19ce-a450-40c6-9cc0-7ff67edcb2ca" providerId="ADAL" clId="{78016E28-8A31-4880-8DB9-33A1B01BFAEC}" dt="2019-04-17T18:47:12.600" v="1036" actId="478"/>
          <ac:spMkLst>
            <pc:docMk/>
            <pc:sldMk cId="663953612" sldId="303"/>
            <ac:spMk id="146" creationId="{18EE7215-FFE5-4DAE-A513-C6BB0AECE18E}"/>
          </ac:spMkLst>
        </pc:spChg>
        <pc:spChg chg="del mod topLvl">
          <ac:chgData name="V S Varma Rudra raju" userId="efad19ce-a450-40c6-9cc0-7ff67edcb2ca" providerId="ADAL" clId="{78016E28-8A31-4880-8DB9-33A1B01BFAEC}" dt="2019-04-17T18:46:00.986" v="1024" actId="478"/>
          <ac:spMkLst>
            <pc:docMk/>
            <pc:sldMk cId="663953612" sldId="303"/>
            <ac:spMk id="147" creationId="{863FF5B1-58CA-4113-A812-2E148FA987FA}"/>
          </ac:spMkLst>
        </pc:spChg>
        <pc:spChg chg="add del mod topLvl">
          <ac:chgData name="V S Varma Rudra raju" userId="efad19ce-a450-40c6-9cc0-7ff67edcb2ca" providerId="ADAL" clId="{78016E28-8A31-4880-8DB9-33A1B01BFAEC}" dt="2019-04-17T18:47:51.469" v="1051" actId="478"/>
          <ac:spMkLst>
            <pc:docMk/>
            <pc:sldMk cId="663953612" sldId="303"/>
            <ac:spMk id="152" creationId="{5C9DB4D2-929B-4BE3-AFBB-3AD2D32D78FA}"/>
          </ac:spMkLst>
        </pc:spChg>
        <pc:spChg chg="mod">
          <ac:chgData name="V S Varma Rudra raju" userId="efad19ce-a450-40c6-9cc0-7ff67edcb2ca" providerId="ADAL" clId="{78016E28-8A31-4880-8DB9-33A1B01BFAEC}" dt="2019-04-17T18:37:13.058" v="1009" actId="20577"/>
          <ac:spMkLst>
            <pc:docMk/>
            <pc:sldMk cId="663953612" sldId="303"/>
            <ac:spMk id="6146" creationId="{00000000-0000-0000-0000-000000000000}"/>
          </ac:spMkLst>
        </pc:spChg>
        <pc:grpChg chg="del">
          <ac:chgData name="V S Varma Rudra raju" userId="efad19ce-a450-40c6-9cc0-7ff67edcb2ca" providerId="ADAL" clId="{78016E28-8A31-4880-8DB9-33A1B01BFAEC}" dt="2019-04-17T18:42:04.262" v="1010" actId="478"/>
          <ac:grpSpMkLst>
            <pc:docMk/>
            <pc:sldMk cId="663953612" sldId="303"/>
            <ac:grpSpMk id="20" creationId="{C6565F05-C4FB-4685-8343-E9B51EC51569}"/>
          </ac:grpSpMkLst>
        </pc:grpChg>
        <pc:grpChg chg="del">
          <ac:chgData name="V S Varma Rudra raju" userId="efad19ce-a450-40c6-9cc0-7ff67edcb2ca" providerId="ADAL" clId="{78016E28-8A31-4880-8DB9-33A1B01BFAEC}" dt="2019-04-17T18:42:04.262" v="1010" actId="478"/>
          <ac:grpSpMkLst>
            <pc:docMk/>
            <pc:sldMk cId="663953612" sldId="303"/>
            <ac:grpSpMk id="21" creationId="{546171D3-B72B-4B74-A609-7838CDA7E08C}"/>
          </ac:grpSpMkLst>
        </pc:grpChg>
        <pc:grpChg chg="del">
          <ac:chgData name="V S Varma Rudra raju" userId="efad19ce-a450-40c6-9cc0-7ff67edcb2ca" providerId="ADAL" clId="{78016E28-8A31-4880-8DB9-33A1B01BFAEC}" dt="2019-04-17T18:42:04.262" v="1010" actId="478"/>
          <ac:grpSpMkLst>
            <pc:docMk/>
            <pc:sldMk cId="663953612" sldId="303"/>
            <ac:grpSpMk id="22" creationId="{EABD4517-D57B-41FD-8DFA-2DDDFB0CF494}"/>
          </ac:grpSpMkLst>
        </pc:grpChg>
        <pc:grpChg chg="del">
          <ac:chgData name="V S Varma Rudra raju" userId="efad19ce-a450-40c6-9cc0-7ff67edcb2ca" providerId="ADAL" clId="{78016E28-8A31-4880-8DB9-33A1B01BFAEC}" dt="2019-04-17T18:42:04.262" v="1010" actId="478"/>
          <ac:grpSpMkLst>
            <pc:docMk/>
            <pc:sldMk cId="663953612" sldId="303"/>
            <ac:grpSpMk id="23" creationId="{A08ACB6F-7E50-4A5E-A031-D4653228BA91}"/>
          </ac:grpSpMkLst>
        </pc:grpChg>
        <pc:grpChg chg="del">
          <ac:chgData name="V S Varma Rudra raju" userId="efad19ce-a450-40c6-9cc0-7ff67edcb2ca" providerId="ADAL" clId="{78016E28-8A31-4880-8DB9-33A1B01BFAEC}" dt="2019-04-17T18:42:04.262" v="1010" actId="478"/>
          <ac:grpSpMkLst>
            <pc:docMk/>
            <pc:sldMk cId="663953612" sldId="303"/>
            <ac:grpSpMk id="24" creationId="{F9CFF569-712B-41F5-A188-C49B415C81E9}"/>
          </ac:grpSpMkLst>
        </pc:grpChg>
        <pc:grpChg chg="del">
          <ac:chgData name="V S Varma Rudra raju" userId="efad19ce-a450-40c6-9cc0-7ff67edcb2ca" providerId="ADAL" clId="{78016E28-8A31-4880-8DB9-33A1B01BFAEC}" dt="2019-04-17T18:42:04.262" v="1010" actId="478"/>
          <ac:grpSpMkLst>
            <pc:docMk/>
            <pc:sldMk cId="663953612" sldId="303"/>
            <ac:grpSpMk id="26" creationId="{2D03210B-9A86-40A4-B37E-D94E0E6BA04A}"/>
          </ac:grpSpMkLst>
        </pc:grpChg>
        <pc:grpChg chg="add mod">
          <ac:chgData name="V S Varma Rudra raju" userId="efad19ce-a450-40c6-9cc0-7ff67edcb2ca" providerId="ADAL" clId="{78016E28-8A31-4880-8DB9-33A1B01BFAEC}" dt="2019-04-18T08:38:49.053" v="1143"/>
          <ac:grpSpMkLst>
            <pc:docMk/>
            <pc:sldMk cId="663953612" sldId="303"/>
            <ac:grpSpMk id="60" creationId="{AA300BBD-BAF7-46FD-9650-794768DB8E3F}"/>
          </ac:grpSpMkLst>
        </pc:grpChg>
        <pc:grpChg chg="del">
          <ac:chgData name="V S Varma Rudra raju" userId="efad19ce-a450-40c6-9cc0-7ff67edcb2ca" providerId="ADAL" clId="{78016E28-8A31-4880-8DB9-33A1B01BFAEC}" dt="2019-04-17T18:47:19.217" v="1038" actId="478"/>
          <ac:grpSpMkLst>
            <pc:docMk/>
            <pc:sldMk cId="663953612" sldId="303"/>
            <ac:grpSpMk id="65" creationId="{C41C1B0D-C7C7-426F-BE9E-7E612ED9796A}"/>
          </ac:grpSpMkLst>
        </pc:grpChg>
        <pc:grpChg chg="mod">
          <ac:chgData name="V S Varma Rudra raju" userId="efad19ce-a450-40c6-9cc0-7ff67edcb2ca" providerId="ADAL" clId="{78016E28-8A31-4880-8DB9-33A1B01BFAEC}" dt="2019-04-18T08:38:49.053" v="1143"/>
          <ac:grpSpMkLst>
            <pc:docMk/>
            <pc:sldMk cId="663953612" sldId="303"/>
            <ac:grpSpMk id="66" creationId="{6524D464-9B4A-4188-A2DD-16F4B441F1CA}"/>
          </ac:grpSpMkLst>
        </pc:grpChg>
        <pc:grpChg chg="mod">
          <ac:chgData name="V S Varma Rudra raju" userId="efad19ce-a450-40c6-9cc0-7ff67edcb2ca" providerId="ADAL" clId="{78016E28-8A31-4880-8DB9-33A1B01BFAEC}" dt="2019-04-18T08:38:02.752" v="1126"/>
          <ac:grpSpMkLst>
            <pc:docMk/>
            <pc:sldMk cId="663953612" sldId="303"/>
            <ac:grpSpMk id="67" creationId="{C0CC83AC-2122-464E-931A-955A3107BA10}"/>
          </ac:grpSpMkLst>
        </pc:grpChg>
        <pc:grpChg chg="add del mod">
          <ac:chgData name="V S Varma Rudra raju" userId="efad19ce-a450-40c6-9cc0-7ff67edcb2ca" providerId="ADAL" clId="{78016E28-8A31-4880-8DB9-33A1B01BFAEC}" dt="2019-04-17T18:45:30.819" v="1018" actId="165"/>
          <ac:grpSpMkLst>
            <pc:docMk/>
            <pc:sldMk cId="663953612" sldId="303"/>
            <ac:grpSpMk id="74" creationId="{058DBA59-2EFD-4F25-969D-7EFDCEA948FA}"/>
          </ac:grpSpMkLst>
        </pc:grpChg>
        <pc:grpChg chg="del mod topLvl">
          <ac:chgData name="V S Varma Rudra raju" userId="efad19ce-a450-40c6-9cc0-7ff67edcb2ca" providerId="ADAL" clId="{78016E28-8A31-4880-8DB9-33A1B01BFAEC}" dt="2019-04-17T18:45:37.797" v="1019" actId="165"/>
          <ac:grpSpMkLst>
            <pc:docMk/>
            <pc:sldMk cId="663953612" sldId="303"/>
            <ac:grpSpMk id="75" creationId="{28097085-35E1-4420-A000-EA1DE3BC0CB8}"/>
          </ac:grpSpMkLst>
        </pc:grpChg>
        <pc:grpChg chg="del mod topLvl">
          <ac:chgData name="V S Varma Rudra raju" userId="efad19ce-a450-40c6-9cc0-7ff67edcb2ca" providerId="ADAL" clId="{78016E28-8A31-4880-8DB9-33A1B01BFAEC}" dt="2019-04-17T18:46:10.365" v="1026" actId="165"/>
          <ac:grpSpMkLst>
            <pc:docMk/>
            <pc:sldMk cId="663953612" sldId="303"/>
            <ac:grpSpMk id="79" creationId="{4457BB9C-B5B8-486A-8E13-6A7037509A28}"/>
          </ac:grpSpMkLst>
        </pc:grpChg>
        <pc:grpChg chg="mod topLvl">
          <ac:chgData name="V S Varma Rudra raju" userId="efad19ce-a450-40c6-9cc0-7ff67edcb2ca" providerId="ADAL" clId="{78016E28-8A31-4880-8DB9-33A1B01BFAEC}" dt="2019-04-17T18:46:10.365" v="1026" actId="165"/>
          <ac:grpSpMkLst>
            <pc:docMk/>
            <pc:sldMk cId="663953612" sldId="303"/>
            <ac:grpSpMk id="81" creationId="{46A128A3-868B-4F33-BDD5-15BC19840FA0}"/>
          </ac:grpSpMkLst>
        </pc:grpChg>
        <pc:grpChg chg="del">
          <ac:chgData name="V S Varma Rudra raju" userId="efad19ce-a450-40c6-9cc0-7ff67edcb2ca" providerId="ADAL" clId="{78016E28-8A31-4880-8DB9-33A1B01BFAEC}" dt="2019-04-17T18:46:15.738" v="1027" actId="478"/>
          <ac:grpSpMkLst>
            <pc:docMk/>
            <pc:sldMk cId="663953612" sldId="303"/>
            <ac:grpSpMk id="87" creationId="{A6EC8124-BD75-44F3-ABAE-5BE821BD5970}"/>
          </ac:grpSpMkLst>
        </pc:grpChg>
        <pc:grpChg chg="del">
          <ac:chgData name="V S Varma Rudra raju" userId="efad19ce-a450-40c6-9cc0-7ff67edcb2ca" providerId="ADAL" clId="{78016E28-8A31-4880-8DB9-33A1B01BFAEC}" dt="2019-04-17T18:47:10.126" v="1035" actId="478"/>
          <ac:grpSpMkLst>
            <pc:docMk/>
            <pc:sldMk cId="663953612" sldId="303"/>
            <ac:grpSpMk id="88" creationId="{EED32164-C292-47BA-B4F8-560F24F77711}"/>
          </ac:grpSpMkLst>
        </pc:grpChg>
        <pc:grpChg chg="del mod topLvl">
          <ac:chgData name="V S Varma Rudra raju" userId="efad19ce-a450-40c6-9cc0-7ff67edcb2ca" providerId="ADAL" clId="{78016E28-8A31-4880-8DB9-33A1B01BFAEC}" dt="2019-04-17T18:45:43.870" v="1020" actId="165"/>
          <ac:grpSpMkLst>
            <pc:docMk/>
            <pc:sldMk cId="663953612" sldId="303"/>
            <ac:grpSpMk id="103" creationId="{09493BAC-EF1E-4390-8FFE-F379CFC3CA5A}"/>
          </ac:grpSpMkLst>
        </pc:grpChg>
        <pc:grpChg chg="del mod topLvl">
          <ac:chgData name="V S Varma Rudra raju" userId="efad19ce-a450-40c6-9cc0-7ff67edcb2ca" providerId="ADAL" clId="{78016E28-8A31-4880-8DB9-33A1B01BFAEC}" dt="2019-04-17T18:45:43.870" v="1020" actId="165"/>
          <ac:grpSpMkLst>
            <pc:docMk/>
            <pc:sldMk cId="663953612" sldId="303"/>
            <ac:grpSpMk id="104" creationId="{B1522436-087B-4AC9-BD41-A4F7EB4504BE}"/>
          </ac:grpSpMkLst>
        </pc:grpChg>
        <pc:grpChg chg="mod topLvl">
          <ac:chgData name="V S Varma Rudra raju" userId="efad19ce-a450-40c6-9cc0-7ff67edcb2ca" providerId="ADAL" clId="{78016E28-8A31-4880-8DB9-33A1B01BFAEC}" dt="2019-04-17T18:45:43.870" v="1020" actId="165"/>
          <ac:grpSpMkLst>
            <pc:docMk/>
            <pc:sldMk cId="663953612" sldId="303"/>
            <ac:grpSpMk id="105" creationId="{C3665B5A-284A-4FD8-A3F9-8A724F7E0E41}"/>
          </ac:grpSpMkLst>
        </pc:grpChg>
        <pc:grpChg chg="mod topLvl">
          <ac:chgData name="V S Varma Rudra raju" userId="efad19ce-a450-40c6-9cc0-7ff67edcb2ca" providerId="ADAL" clId="{78016E28-8A31-4880-8DB9-33A1B01BFAEC}" dt="2019-04-17T18:45:43.870" v="1020" actId="165"/>
          <ac:grpSpMkLst>
            <pc:docMk/>
            <pc:sldMk cId="663953612" sldId="303"/>
            <ac:grpSpMk id="106" creationId="{1C6CE2C6-3763-4B44-B295-6DB375320695}"/>
          </ac:grpSpMkLst>
        </pc:grpChg>
        <pc:grpChg chg="mod topLvl">
          <ac:chgData name="V S Varma Rudra raju" userId="efad19ce-a450-40c6-9cc0-7ff67edcb2ca" providerId="ADAL" clId="{78016E28-8A31-4880-8DB9-33A1B01BFAEC}" dt="2019-04-17T18:45:43.870" v="1020" actId="165"/>
          <ac:grpSpMkLst>
            <pc:docMk/>
            <pc:sldMk cId="663953612" sldId="303"/>
            <ac:grpSpMk id="107" creationId="{B920D9A4-EE17-4F73-9D43-027BD5A35BEB}"/>
          </ac:grpSpMkLst>
        </pc:grpChg>
        <pc:grpChg chg="mod topLvl">
          <ac:chgData name="V S Varma Rudra raju" userId="efad19ce-a450-40c6-9cc0-7ff67edcb2ca" providerId="ADAL" clId="{78016E28-8A31-4880-8DB9-33A1B01BFAEC}" dt="2019-04-17T18:45:43.870" v="1020" actId="165"/>
          <ac:grpSpMkLst>
            <pc:docMk/>
            <pc:sldMk cId="663953612" sldId="303"/>
            <ac:grpSpMk id="108" creationId="{55036DE8-390E-477E-9D37-63920AC75A1F}"/>
          </ac:grpSpMkLst>
        </pc:grpChg>
        <pc:grpChg chg="mod topLvl">
          <ac:chgData name="V S Varma Rudra raju" userId="efad19ce-a450-40c6-9cc0-7ff67edcb2ca" providerId="ADAL" clId="{78016E28-8A31-4880-8DB9-33A1B01BFAEC}" dt="2019-04-17T18:45:43.870" v="1020" actId="165"/>
          <ac:grpSpMkLst>
            <pc:docMk/>
            <pc:sldMk cId="663953612" sldId="303"/>
            <ac:grpSpMk id="109" creationId="{4B7BA301-0C36-47A3-9E98-78E9C0C73BF2}"/>
          </ac:grpSpMkLst>
        </pc:grpChg>
        <pc:grpChg chg="del mod topLvl">
          <ac:chgData name="V S Varma Rudra raju" userId="efad19ce-a450-40c6-9cc0-7ff67edcb2ca" providerId="ADAL" clId="{78016E28-8A31-4880-8DB9-33A1B01BFAEC}" dt="2019-04-17T18:47:14.996" v="1037" actId="478"/>
          <ac:grpSpMkLst>
            <pc:docMk/>
            <pc:sldMk cId="663953612" sldId="303"/>
            <ac:grpSpMk id="110" creationId="{7B3F46E4-27A6-4D03-BDF0-480BF685AA72}"/>
          </ac:grpSpMkLst>
        </pc:grpChg>
        <pc:grpChg chg="del mod topLvl">
          <ac:chgData name="V S Varma Rudra raju" userId="efad19ce-a450-40c6-9cc0-7ff67edcb2ca" providerId="ADAL" clId="{78016E28-8A31-4880-8DB9-33A1B01BFAEC}" dt="2019-04-17T18:46:03.137" v="1025" actId="478"/>
          <ac:grpSpMkLst>
            <pc:docMk/>
            <pc:sldMk cId="663953612" sldId="303"/>
            <ac:grpSpMk id="111" creationId="{7E1D29B9-E634-4179-B603-477805E913A0}"/>
          </ac:grpSpMkLst>
        </pc:grpChg>
        <pc:grpChg chg="mod topLvl">
          <ac:chgData name="V S Varma Rudra raju" userId="efad19ce-a450-40c6-9cc0-7ff67edcb2ca" providerId="ADAL" clId="{78016E28-8A31-4880-8DB9-33A1B01BFAEC}" dt="2019-04-17T18:45:43.870" v="1020" actId="165"/>
          <ac:grpSpMkLst>
            <pc:docMk/>
            <pc:sldMk cId="663953612" sldId="303"/>
            <ac:grpSpMk id="141" creationId="{BC5BA877-FF60-4735-A8A4-88CBFFE41BDD}"/>
          </ac:grpSpMkLst>
        </pc:grpChg>
        <pc:grpChg chg="del mod topLvl">
          <ac:chgData name="V S Varma Rudra raju" userId="efad19ce-a450-40c6-9cc0-7ff67edcb2ca" providerId="ADAL" clId="{78016E28-8A31-4880-8DB9-33A1B01BFAEC}" dt="2019-04-17T18:45:57.898" v="1023" actId="165"/>
          <ac:grpSpMkLst>
            <pc:docMk/>
            <pc:sldMk cId="663953612" sldId="303"/>
            <ac:grpSpMk id="142" creationId="{F8A504E3-BC13-4B58-A2A0-2E7CEDD78573}"/>
          </ac:grpSpMkLst>
        </pc:grpChg>
        <pc:grpChg chg="mod topLvl">
          <ac:chgData name="V S Varma Rudra raju" userId="efad19ce-a450-40c6-9cc0-7ff67edcb2ca" providerId="ADAL" clId="{78016E28-8A31-4880-8DB9-33A1B01BFAEC}" dt="2019-04-17T18:45:43.870" v="1020" actId="165"/>
          <ac:grpSpMkLst>
            <pc:docMk/>
            <pc:sldMk cId="663953612" sldId="303"/>
            <ac:grpSpMk id="143" creationId="{1788B297-D134-4EF4-982D-6F5EF5E6A360}"/>
          </ac:grpSpMkLst>
        </pc:grpChg>
        <pc:grpChg chg="add del mod">
          <ac:chgData name="V S Varma Rudra raju" userId="efad19ce-a450-40c6-9cc0-7ff67edcb2ca" providerId="ADAL" clId="{78016E28-8A31-4880-8DB9-33A1B01BFAEC}" dt="2019-04-17T18:47:51.469" v="1051" actId="478"/>
          <ac:grpSpMkLst>
            <pc:docMk/>
            <pc:sldMk cId="663953612" sldId="303"/>
            <ac:grpSpMk id="150" creationId="{23B9DC5B-FADE-4371-8339-2B4707DE046A}"/>
          </ac:grpSpMkLst>
        </pc:grpChg>
        <pc:grpChg chg="mod topLvl">
          <ac:chgData name="V S Varma Rudra raju" userId="efad19ce-a450-40c6-9cc0-7ff67edcb2ca" providerId="ADAL" clId="{78016E28-8A31-4880-8DB9-33A1B01BFAEC}" dt="2019-04-17T18:47:51.469" v="1051" actId="478"/>
          <ac:grpSpMkLst>
            <pc:docMk/>
            <pc:sldMk cId="663953612" sldId="303"/>
            <ac:grpSpMk id="151" creationId="{C6D5ED5E-A531-44BD-BCE5-08A2AD70A7B9}"/>
          </ac:grpSpMkLst>
        </pc:grpChg>
        <pc:picChg chg="add mod">
          <ac:chgData name="V S Varma Rudra raju" userId="efad19ce-a450-40c6-9cc0-7ff67edcb2ca" providerId="ADAL" clId="{78016E28-8A31-4880-8DB9-33A1B01BFAEC}" dt="2019-04-17T18:49:37.194" v="1057" actId="1367"/>
          <ac:picMkLst>
            <pc:docMk/>
            <pc:sldMk cId="663953612" sldId="303"/>
            <ac:picMk id="3" creationId="{89F43BFA-8542-48C8-B35B-AE86ACB94020}"/>
          </ac:picMkLst>
        </pc:picChg>
        <pc:cxnChg chg="del">
          <ac:chgData name="V S Varma Rudra raju" userId="efad19ce-a450-40c6-9cc0-7ff67edcb2ca" providerId="ADAL" clId="{78016E28-8A31-4880-8DB9-33A1B01BFAEC}" dt="2019-04-17T18:42:04.262" v="1010" actId="478"/>
          <ac:cxnSpMkLst>
            <pc:docMk/>
            <pc:sldMk cId="663953612" sldId="303"/>
            <ac:cxnSpMk id="61" creationId="{AE692B1F-7634-470E-A322-392E8414A86E}"/>
          </ac:cxnSpMkLst>
        </pc:cxnChg>
        <pc:cxnChg chg="del">
          <ac:chgData name="V S Varma Rudra raju" userId="efad19ce-a450-40c6-9cc0-7ff67edcb2ca" providerId="ADAL" clId="{78016E28-8A31-4880-8DB9-33A1B01BFAEC}" dt="2019-04-17T18:42:04.262" v="1010" actId="478"/>
          <ac:cxnSpMkLst>
            <pc:docMk/>
            <pc:sldMk cId="663953612" sldId="303"/>
            <ac:cxnSpMk id="62" creationId="{C14A3C9F-467A-4A7F-9C88-22A5EDD9601C}"/>
          </ac:cxnSpMkLst>
        </pc:cxnChg>
        <pc:cxnChg chg="del">
          <ac:chgData name="V S Varma Rudra raju" userId="efad19ce-a450-40c6-9cc0-7ff67edcb2ca" providerId="ADAL" clId="{78016E28-8A31-4880-8DB9-33A1B01BFAEC}" dt="2019-04-17T18:42:04.262" v="1010" actId="478"/>
          <ac:cxnSpMkLst>
            <pc:docMk/>
            <pc:sldMk cId="663953612" sldId="303"/>
            <ac:cxnSpMk id="63" creationId="{DD8DADA4-2441-4134-89D0-86B85A13971D}"/>
          </ac:cxnSpMkLst>
        </pc:cxnChg>
        <pc:cxnChg chg="mod topLvl">
          <ac:chgData name="V S Varma Rudra raju" userId="efad19ce-a450-40c6-9cc0-7ff67edcb2ca" providerId="ADAL" clId="{78016E28-8A31-4880-8DB9-33A1B01BFAEC}" dt="2019-04-17T18:45:43.870" v="1020" actId="165"/>
          <ac:cxnSpMkLst>
            <pc:docMk/>
            <pc:sldMk cId="663953612" sldId="303"/>
            <ac:cxnSpMk id="140" creationId="{0FE11D59-3FC2-4FC3-AB1D-EC7F65AD787D}"/>
          </ac:cxnSpMkLst>
        </pc:cxnChg>
      </pc:sldChg>
      <pc:sldChg chg="delSp add del">
        <pc:chgData name="V S Varma Rudra raju" userId="efad19ce-a450-40c6-9cc0-7ff67edcb2ca" providerId="ADAL" clId="{78016E28-8A31-4880-8DB9-33A1B01BFAEC}" dt="2019-04-17T16:19:59.006" v="1001" actId="2696"/>
        <pc:sldMkLst>
          <pc:docMk/>
          <pc:sldMk cId="4172784484" sldId="303"/>
        </pc:sldMkLst>
        <pc:spChg chg="del">
          <ac:chgData name="V S Varma Rudra raju" userId="efad19ce-a450-40c6-9cc0-7ff67edcb2ca" providerId="ADAL" clId="{78016E28-8A31-4880-8DB9-33A1B01BFAEC}" dt="2019-04-17T16:19:42.695" v="1000" actId="478"/>
          <ac:spMkLst>
            <pc:docMk/>
            <pc:sldMk cId="4172784484" sldId="303"/>
            <ac:spMk id="7" creationId="{15AAEDA1-DB2D-48F2-ABEF-850A2649980B}"/>
          </ac:spMkLst>
        </pc:spChg>
        <pc:spChg chg="del">
          <ac:chgData name="V S Varma Rudra raju" userId="efad19ce-a450-40c6-9cc0-7ff67edcb2ca" providerId="ADAL" clId="{78016E28-8A31-4880-8DB9-33A1B01BFAEC}" dt="2019-04-17T16:19:42.695" v="1000" actId="478"/>
          <ac:spMkLst>
            <pc:docMk/>
            <pc:sldMk cId="4172784484" sldId="303"/>
            <ac:spMk id="9" creationId="{0D8092D5-0E63-4385-B014-C059E2683DFE}"/>
          </ac:spMkLst>
        </pc:spChg>
        <pc:spChg chg="del">
          <ac:chgData name="V S Varma Rudra raju" userId="efad19ce-a450-40c6-9cc0-7ff67edcb2ca" providerId="ADAL" clId="{78016E28-8A31-4880-8DB9-33A1B01BFAEC}" dt="2019-04-17T16:19:42.695" v="1000" actId="478"/>
          <ac:spMkLst>
            <pc:docMk/>
            <pc:sldMk cId="4172784484" sldId="303"/>
            <ac:spMk id="10" creationId="{94962B99-92C1-405A-B0D5-DB177A2AC83F}"/>
          </ac:spMkLst>
        </pc:spChg>
        <pc:spChg chg="del">
          <ac:chgData name="V S Varma Rudra raju" userId="efad19ce-a450-40c6-9cc0-7ff67edcb2ca" providerId="ADAL" clId="{78016E28-8A31-4880-8DB9-33A1B01BFAEC}" dt="2019-04-17T16:19:42.695" v="1000" actId="478"/>
          <ac:spMkLst>
            <pc:docMk/>
            <pc:sldMk cId="4172784484" sldId="303"/>
            <ac:spMk id="11" creationId="{0C53014D-DB19-4DF2-B573-F74EA6F352F7}"/>
          </ac:spMkLst>
        </pc:spChg>
        <pc:spChg chg="del">
          <ac:chgData name="V S Varma Rudra raju" userId="efad19ce-a450-40c6-9cc0-7ff67edcb2ca" providerId="ADAL" clId="{78016E28-8A31-4880-8DB9-33A1B01BFAEC}" dt="2019-04-17T16:19:42.695" v="1000" actId="478"/>
          <ac:spMkLst>
            <pc:docMk/>
            <pc:sldMk cId="4172784484" sldId="303"/>
            <ac:spMk id="14" creationId="{33BF1046-E68C-48FB-83AE-8BE985756AB0}"/>
          </ac:spMkLst>
        </pc:spChg>
        <pc:spChg chg="del">
          <ac:chgData name="V S Varma Rudra raju" userId="efad19ce-a450-40c6-9cc0-7ff67edcb2ca" providerId="ADAL" clId="{78016E28-8A31-4880-8DB9-33A1B01BFAEC}" dt="2019-04-17T16:19:42.695" v="1000" actId="478"/>
          <ac:spMkLst>
            <pc:docMk/>
            <pc:sldMk cId="4172784484" sldId="303"/>
            <ac:spMk id="15" creationId="{C2ED116D-24CF-4847-B3BE-C310538057E2}"/>
          </ac:spMkLst>
        </pc:spChg>
        <pc:spChg chg="del">
          <ac:chgData name="V S Varma Rudra raju" userId="efad19ce-a450-40c6-9cc0-7ff67edcb2ca" providerId="ADAL" clId="{78016E28-8A31-4880-8DB9-33A1B01BFAEC}" dt="2019-04-17T16:19:42.695" v="1000" actId="478"/>
          <ac:spMkLst>
            <pc:docMk/>
            <pc:sldMk cId="4172784484" sldId="303"/>
            <ac:spMk id="16" creationId="{15D2F141-E311-40A1-9C6E-AA9D76853447}"/>
          </ac:spMkLst>
        </pc:spChg>
        <pc:spChg chg="del">
          <ac:chgData name="V S Varma Rudra raju" userId="efad19ce-a450-40c6-9cc0-7ff67edcb2ca" providerId="ADAL" clId="{78016E28-8A31-4880-8DB9-33A1B01BFAEC}" dt="2019-04-17T16:19:42.695" v="1000" actId="478"/>
          <ac:spMkLst>
            <pc:docMk/>
            <pc:sldMk cId="4172784484" sldId="303"/>
            <ac:spMk id="17" creationId="{891DE918-614D-4C5B-882C-5EB883AD164A}"/>
          </ac:spMkLst>
        </pc:spChg>
        <pc:spChg chg="del">
          <ac:chgData name="V S Varma Rudra raju" userId="efad19ce-a450-40c6-9cc0-7ff67edcb2ca" providerId="ADAL" clId="{78016E28-8A31-4880-8DB9-33A1B01BFAEC}" dt="2019-04-17T16:19:42.695" v="1000" actId="478"/>
          <ac:spMkLst>
            <pc:docMk/>
            <pc:sldMk cId="4172784484" sldId="303"/>
            <ac:spMk id="18" creationId="{695FE395-5814-46F0-9DE6-FD5376B76EEB}"/>
          </ac:spMkLst>
        </pc:spChg>
        <pc:spChg chg="del">
          <ac:chgData name="V S Varma Rudra raju" userId="efad19ce-a450-40c6-9cc0-7ff67edcb2ca" providerId="ADAL" clId="{78016E28-8A31-4880-8DB9-33A1B01BFAEC}" dt="2019-04-17T16:19:42.695" v="1000" actId="478"/>
          <ac:spMkLst>
            <pc:docMk/>
            <pc:sldMk cId="4172784484" sldId="303"/>
            <ac:spMk id="19" creationId="{7C6CF03E-1F1F-46C7-88A5-38501AD2AFD0}"/>
          </ac:spMkLst>
        </pc:spChg>
        <pc:spChg chg="del">
          <ac:chgData name="V S Varma Rudra raju" userId="efad19ce-a450-40c6-9cc0-7ff67edcb2ca" providerId="ADAL" clId="{78016E28-8A31-4880-8DB9-33A1B01BFAEC}" dt="2019-04-17T16:19:42.695" v="1000" actId="478"/>
          <ac:spMkLst>
            <pc:docMk/>
            <pc:sldMk cId="4172784484" sldId="303"/>
            <ac:spMk id="34" creationId="{EB2B350B-2263-4253-B018-ED29AC93E0DD}"/>
          </ac:spMkLst>
        </pc:spChg>
        <pc:spChg chg="del">
          <ac:chgData name="V S Varma Rudra raju" userId="efad19ce-a450-40c6-9cc0-7ff67edcb2ca" providerId="ADAL" clId="{78016E28-8A31-4880-8DB9-33A1B01BFAEC}" dt="2019-04-17T16:19:42.695" v="1000" actId="478"/>
          <ac:spMkLst>
            <pc:docMk/>
            <pc:sldMk cId="4172784484" sldId="303"/>
            <ac:spMk id="35" creationId="{7FCDF45A-F364-45EF-8B5B-5114FF1A6B74}"/>
          </ac:spMkLst>
        </pc:spChg>
        <pc:spChg chg="del">
          <ac:chgData name="V S Varma Rudra raju" userId="efad19ce-a450-40c6-9cc0-7ff67edcb2ca" providerId="ADAL" clId="{78016E28-8A31-4880-8DB9-33A1B01BFAEC}" dt="2019-04-17T16:19:42.695" v="1000" actId="478"/>
          <ac:spMkLst>
            <pc:docMk/>
            <pc:sldMk cId="4172784484" sldId="303"/>
            <ac:spMk id="59" creationId="{CF483432-CF3B-47E4-AE7D-54EC3CC6E531}"/>
          </ac:spMkLst>
        </pc:spChg>
        <pc:spChg chg="del">
          <ac:chgData name="V S Varma Rudra raju" userId="efad19ce-a450-40c6-9cc0-7ff67edcb2ca" providerId="ADAL" clId="{78016E28-8A31-4880-8DB9-33A1B01BFAEC}" dt="2019-04-17T16:19:42.695" v="1000" actId="478"/>
          <ac:spMkLst>
            <pc:docMk/>
            <pc:sldMk cId="4172784484" sldId="303"/>
            <ac:spMk id="76" creationId="{79E65F37-C3E2-48E8-92D3-2CB11129D887}"/>
          </ac:spMkLst>
        </pc:spChg>
        <pc:spChg chg="del">
          <ac:chgData name="V S Varma Rudra raju" userId="efad19ce-a450-40c6-9cc0-7ff67edcb2ca" providerId="ADAL" clId="{78016E28-8A31-4880-8DB9-33A1B01BFAEC}" dt="2019-04-17T16:19:42.695" v="1000" actId="478"/>
          <ac:spMkLst>
            <pc:docMk/>
            <pc:sldMk cId="4172784484" sldId="303"/>
            <ac:spMk id="77" creationId="{B0378BFE-78EF-4C12-9148-B8EEA6EE13C3}"/>
          </ac:spMkLst>
        </pc:spChg>
        <pc:spChg chg="del">
          <ac:chgData name="V S Varma Rudra raju" userId="efad19ce-a450-40c6-9cc0-7ff67edcb2ca" providerId="ADAL" clId="{78016E28-8A31-4880-8DB9-33A1B01BFAEC}" dt="2019-04-17T16:19:42.695" v="1000" actId="478"/>
          <ac:spMkLst>
            <pc:docMk/>
            <pc:sldMk cId="4172784484" sldId="303"/>
            <ac:spMk id="78" creationId="{62353E31-8022-4655-ABEB-E8341517D600}"/>
          </ac:spMkLst>
        </pc:spChg>
        <pc:grpChg chg="del">
          <ac:chgData name="V S Varma Rudra raju" userId="efad19ce-a450-40c6-9cc0-7ff67edcb2ca" providerId="ADAL" clId="{78016E28-8A31-4880-8DB9-33A1B01BFAEC}" dt="2019-04-17T16:19:42.695" v="1000" actId="478"/>
          <ac:grpSpMkLst>
            <pc:docMk/>
            <pc:sldMk cId="4172784484" sldId="303"/>
            <ac:grpSpMk id="20" creationId="{C6565F05-C4FB-4685-8343-E9B51EC51569}"/>
          </ac:grpSpMkLst>
        </pc:grpChg>
        <pc:grpChg chg="del">
          <ac:chgData name="V S Varma Rudra raju" userId="efad19ce-a450-40c6-9cc0-7ff67edcb2ca" providerId="ADAL" clId="{78016E28-8A31-4880-8DB9-33A1B01BFAEC}" dt="2019-04-17T16:19:42.695" v="1000" actId="478"/>
          <ac:grpSpMkLst>
            <pc:docMk/>
            <pc:sldMk cId="4172784484" sldId="303"/>
            <ac:grpSpMk id="21" creationId="{546171D3-B72B-4B74-A609-7838CDA7E08C}"/>
          </ac:grpSpMkLst>
        </pc:grpChg>
        <pc:grpChg chg="del">
          <ac:chgData name="V S Varma Rudra raju" userId="efad19ce-a450-40c6-9cc0-7ff67edcb2ca" providerId="ADAL" clId="{78016E28-8A31-4880-8DB9-33A1B01BFAEC}" dt="2019-04-17T16:19:42.695" v="1000" actId="478"/>
          <ac:grpSpMkLst>
            <pc:docMk/>
            <pc:sldMk cId="4172784484" sldId="303"/>
            <ac:grpSpMk id="22" creationId="{EABD4517-D57B-41FD-8DFA-2DDDFB0CF494}"/>
          </ac:grpSpMkLst>
        </pc:grpChg>
        <pc:grpChg chg="del">
          <ac:chgData name="V S Varma Rudra raju" userId="efad19ce-a450-40c6-9cc0-7ff67edcb2ca" providerId="ADAL" clId="{78016E28-8A31-4880-8DB9-33A1B01BFAEC}" dt="2019-04-17T16:19:42.695" v="1000" actId="478"/>
          <ac:grpSpMkLst>
            <pc:docMk/>
            <pc:sldMk cId="4172784484" sldId="303"/>
            <ac:grpSpMk id="23" creationId="{A08ACB6F-7E50-4A5E-A031-D4653228BA91}"/>
          </ac:grpSpMkLst>
        </pc:grpChg>
        <pc:grpChg chg="del">
          <ac:chgData name="V S Varma Rudra raju" userId="efad19ce-a450-40c6-9cc0-7ff67edcb2ca" providerId="ADAL" clId="{78016E28-8A31-4880-8DB9-33A1B01BFAEC}" dt="2019-04-17T16:19:42.695" v="1000" actId="478"/>
          <ac:grpSpMkLst>
            <pc:docMk/>
            <pc:sldMk cId="4172784484" sldId="303"/>
            <ac:grpSpMk id="24" creationId="{F9CFF569-712B-41F5-A188-C49B415C81E9}"/>
          </ac:grpSpMkLst>
        </pc:grpChg>
        <pc:grpChg chg="del">
          <ac:chgData name="V S Varma Rudra raju" userId="efad19ce-a450-40c6-9cc0-7ff67edcb2ca" providerId="ADAL" clId="{78016E28-8A31-4880-8DB9-33A1B01BFAEC}" dt="2019-04-17T16:19:42.695" v="1000" actId="478"/>
          <ac:grpSpMkLst>
            <pc:docMk/>
            <pc:sldMk cId="4172784484" sldId="303"/>
            <ac:grpSpMk id="26" creationId="{2D03210B-9A86-40A4-B37E-D94E0E6BA04A}"/>
          </ac:grpSpMkLst>
        </pc:grpChg>
        <pc:cxnChg chg="del">
          <ac:chgData name="V S Varma Rudra raju" userId="efad19ce-a450-40c6-9cc0-7ff67edcb2ca" providerId="ADAL" clId="{78016E28-8A31-4880-8DB9-33A1B01BFAEC}" dt="2019-04-17T16:19:42.695" v="1000" actId="478"/>
          <ac:cxnSpMkLst>
            <pc:docMk/>
            <pc:sldMk cId="4172784484" sldId="303"/>
            <ac:cxnSpMk id="61" creationId="{AE692B1F-7634-470E-A322-392E8414A86E}"/>
          </ac:cxnSpMkLst>
        </pc:cxnChg>
        <pc:cxnChg chg="del">
          <ac:chgData name="V S Varma Rudra raju" userId="efad19ce-a450-40c6-9cc0-7ff67edcb2ca" providerId="ADAL" clId="{78016E28-8A31-4880-8DB9-33A1B01BFAEC}" dt="2019-04-17T16:19:42.695" v="1000" actId="478"/>
          <ac:cxnSpMkLst>
            <pc:docMk/>
            <pc:sldMk cId="4172784484" sldId="303"/>
            <ac:cxnSpMk id="62" creationId="{C14A3C9F-467A-4A7F-9C88-22A5EDD9601C}"/>
          </ac:cxnSpMkLst>
        </pc:cxnChg>
        <pc:cxnChg chg="del">
          <ac:chgData name="V S Varma Rudra raju" userId="efad19ce-a450-40c6-9cc0-7ff67edcb2ca" providerId="ADAL" clId="{78016E28-8A31-4880-8DB9-33A1B01BFAEC}" dt="2019-04-17T16:19:42.695" v="1000" actId="478"/>
          <ac:cxnSpMkLst>
            <pc:docMk/>
            <pc:sldMk cId="4172784484" sldId="303"/>
            <ac:cxnSpMk id="63" creationId="{DD8DADA4-2441-4134-89D0-86B85A13971D}"/>
          </ac:cxnSpMkLst>
        </pc:cxnChg>
      </pc:sldChg>
      <pc:sldChg chg="delSp modSp add">
        <pc:chgData name="V S Varma Rudra raju" userId="efad19ce-a450-40c6-9cc0-7ff67edcb2ca" providerId="ADAL" clId="{78016E28-8A31-4880-8DB9-33A1B01BFAEC}" dt="2019-04-18T08:48:16.167" v="1194" actId="20577"/>
        <pc:sldMkLst>
          <pc:docMk/>
          <pc:sldMk cId="740765749" sldId="304"/>
        </pc:sldMkLst>
        <pc:spChg chg="mod">
          <ac:chgData name="V S Varma Rudra raju" userId="efad19ce-a450-40c6-9cc0-7ff67edcb2ca" providerId="ADAL" clId="{78016E28-8A31-4880-8DB9-33A1B01BFAEC}" dt="2019-04-18T08:48:16.167" v="1194" actId="20577"/>
          <ac:spMkLst>
            <pc:docMk/>
            <pc:sldMk cId="740765749" sldId="304"/>
            <ac:spMk id="58" creationId="{326FF662-87C0-4D80-BFE2-C7B30E5B0F77}"/>
          </ac:spMkLst>
        </pc:spChg>
        <pc:spChg chg="del">
          <ac:chgData name="V S Varma Rudra raju" userId="efad19ce-a450-40c6-9cc0-7ff67edcb2ca" providerId="ADAL" clId="{78016E28-8A31-4880-8DB9-33A1B01BFAEC}" dt="2019-04-18T08:40:31.349" v="1178" actId="478"/>
          <ac:spMkLst>
            <pc:docMk/>
            <pc:sldMk cId="740765749" sldId="304"/>
            <ac:spMk id="80" creationId="{0F0E3EB3-0878-45D1-9ECE-7F2FEA0AC166}"/>
          </ac:spMkLst>
        </pc:spChg>
        <pc:spChg chg="mod">
          <ac:chgData name="V S Varma Rudra raju" userId="efad19ce-a450-40c6-9cc0-7ff67edcb2ca" providerId="ADAL" clId="{78016E28-8A31-4880-8DB9-33A1B01BFAEC}" dt="2019-04-18T08:46:28.540" v="1179" actId="20577"/>
          <ac:spMkLst>
            <pc:docMk/>
            <pc:sldMk cId="740765749" sldId="304"/>
            <ac:spMk id="6146" creationId="{00000000-0000-0000-0000-000000000000}"/>
          </ac:spMkLst>
        </pc:spChg>
        <pc:grpChg chg="del">
          <ac:chgData name="V S Varma Rudra raju" userId="efad19ce-a450-40c6-9cc0-7ff67edcb2ca" providerId="ADAL" clId="{78016E28-8A31-4880-8DB9-33A1B01BFAEC}" dt="2019-04-18T08:40:31.349" v="1178" actId="478"/>
          <ac:grpSpMkLst>
            <pc:docMk/>
            <pc:sldMk cId="740765749" sldId="304"/>
            <ac:grpSpMk id="60" creationId="{AA300BBD-BAF7-46FD-9650-794768DB8E3F}"/>
          </ac:grpSpMkLst>
        </pc:grpChg>
        <pc:grpChg chg="del">
          <ac:chgData name="V S Varma Rudra raju" userId="efad19ce-a450-40c6-9cc0-7ff67edcb2ca" providerId="ADAL" clId="{78016E28-8A31-4880-8DB9-33A1B01BFAEC}" dt="2019-04-18T08:40:31.349" v="1178" actId="478"/>
          <ac:grpSpMkLst>
            <pc:docMk/>
            <pc:sldMk cId="740765749" sldId="304"/>
            <ac:grpSpMk id="81" creationId="{46A128A3-868B-4F33-BDD5-15BC19840FA0}"/>
          </ac:grpSpMkLst>
        </pc:grpChg>
        <pc:grpChg chg="del">
          <ac:chgData name="V S Varma Rudra raju" userId="efad19ce-a450-40c6-9cc0-7ff67edcb2ca" providerId="ADAL" clId="{78016E28-8A31-4880-8DB9-33A1B01BFAEC}" dt="2019-04-18T08:40:31.349" v="1178" actId="478"/>
          <ac:grpSpMkLst>
            <pc:docMk/>
            <pc:sldMk cId="740765749" sldId="304"/>
            <ac:grpSpMk id="105" creationId="{C3665B5A-284A-4FD8-A3F9-8A724F7E0E41}"/>
          </ac:grpSpMkLst>
        </pc:grpChg>
        <pc:grpChg chg="del">
          <ac:chgData name="V S Varma Rudra raju" userId="efad19ce-a450-40c6-9cc0-7ff67edcb2ca" providerId="ADAL" clId="{78016E28-8A31-4880-8DB9-33A1B01BFAEC}" dt="2019-04-18T08:40:31.349" v="1178" actId="478"/>
          <ac:grpSpMkLst>
            <pc:docMk/>
            <pc:sldMk cId="740765749" sldId="304"/>
            <ac:grpSpMk id="106" creationId="{1C6CE2C6-3763-4B44-B295-6DB375320695}"/>
          </ac:grpSpMkLst>
        </pc:grpChg>
        <pc:grpChg chg="del">
          <ac:chgData name="V S Varma Rudra raju" userId="efad19ce-a450-40c6-9cc0-7ff67edcb2ca" providerId="ADAL" clId="{78016E28-8A31-4880-8DB9-33A1B01BFAEC}" dt="2019-04-18T08:40:31.349" v="1178" actId="478"/>
          <ac:grpSpMkLst>
            <pc:docMk/>
            <pc:sldMk cId="740765749" sldId="304"/>
            <ac:grpSpMk id="107" creationId="{B920D9A4-EE17-4F73-9D43-027BD5A35BEB}"/>
          </ac:grpSpMkLst>
        </pc:grpChg>
        <pc:grpChg chg="del">
          <ac:chgData name="V S Varma Rudra raju" userId="efad19ce-a450-40c6-9cc0-7ff67edcb2ca" providerId="ADAL" clId="{78016E28-8A31-4880-8DB9-33A1B01BFAEC}" dt="2019-04-18T08:40:31.349" v="1178" actId="478"/>
          <ac:grpSpMkLst>
            <pc:docMk/>
            <pc:sldMk cId="740765749" sldId="304"/>
            <ac:grpSpMk id="108" creationId="{55036DE8-390E-477E-9D37-63920AC75A1F}"/>
          </ac:grpSpMkLst>
        </pc:grpChg>
        <pc:grpChg chg="del">
          <ac:chgData name="V S Varma Rudra raju" userId="efad19ce-a450-40c6-9cc0-7ff67edcb2ca" providerId="ADAL" clId="{78016E28-8A31-4880-8DB9-33A1B01BFAEC}" dt="2019-04-18T08:40:31.349" v="1178" actId="478"/>
          <ac:grpSpMkLst>
            <pc:docMk/>
            <pc:sldMk cId="740765749" sldId="304"/>
            <ac:grpSpMk id="109" creationId="{4B7BA301-0C36-47A3-9E98-78E9C0C73BF2}"/>
          </ac:grpSpMkLst>
        </pc:grpChg>
        <pc:grpChg chg="del">
          <ac:chgData name="V S Varma Rudra raju" userId="efad19ce-a450-40c6-9cc0-7ff67edcb2ca" providerId="ADAL" clId="{78016E28-8A31-4880-8DB9-33A1B01BFAEC}" dt="2019-04-18T08:40:31.349" v="1178" actId="478"/>
          <ac:grpSpMkLst>
            <pc:docMk/>
            <pc:sldMk cId="740765749" sldId="304"/>
            <ac:grpSpMk id="141" creationId="{BC5BA877-FF60-4735-A8A4-88CBFFE41BDD}"/>
          </ac:grpSpMkLst>
        </pc:grpChg>
        <pc:grpChg chg="del">
          <ac:chgData name="V S Varma Rudra raju" userId="efad19ce-a450-40c6-9cc0-7ff67edcb2ca" providerId="ADAL" clId="{78016E28-8A31-4880-8DB9-33A1B01BFAEC}" dt="2019-04-18T08:40:31.349" v="1178" actId="478"/>
          <ac:grpSpMkLst>
            <pc:docMk/>
            <pc:sldMk cId="740765749" sldId="304"/>
            <ac:grpSpMk id="143" creationId="{1788B297-D134-4EF4-982D-6F5EF5E6A360}"/>
          </ac:grpSpMkLst>
        </pc:grpChg>
        <pc:grpChg chg="del">
          <ac:chgData name="V S Varma Rudra raju" userId="efad19ce-a450-40c6-9cc0-7ff67edcb2ca" providerId="ADAL" clId="{78016E28-8A31-4880-8DB9-33A1B01BFAEC}" dt="2019-04-18T08:40:31.349" v="1178" actId="478"/>
          <ac:grpSpMkLst>
            <pc:docMk/>
            <pc:sldMk cId="740765749" sldId="304"/>
            <ac:grpSpMk id="151" creationId="{C6D5ED5E-A531-44BD-BCE5-08A2AD70A7B9}"/>
          </ac:grpSpMkLst>
        </pc:grpChg>
        <pc:picChg chg="del">
          <ac:chgData name="V S Varma Rudra raju" userId="efad19ce-a450-40c6-9cc0-7ff67edcb2ca" providerId="ADAL" clId="{78016E28-8A31-4880-8DB9-33A1B01BFAEC}" dt="2019-04-18T08:40:31.349" v="1178" actId="478"/>
          <ac:picMkLst>
            <pc:docMk/>
            <pc:sldMk cId="740765749" sldId="304"/>
            <ac:picMk id="3" creationId="{89F43BFA-8542-48C8-B35B-AE86ACB94020}"/>
          </ac:picMkLst>
        </pc:picChg>
        <pc:cxnChg chg="del">
          <ac:chgData name="V S Varma Rudra raju" userId="efad19ce-a450-40c6-9cc0-7ff67edcb2ca" providerId="ADAL" clId="{78016E28-8A31-4880-8DB9-33A1B01BFAEC}" dt="2019-04-18T08:40:31.349" v="1178" actId="478"/>
          <ac:cxnSpMkLst>
            <pc:docMk/>
            <pc:sldMk cId="740765749" sldId="304"/>
            <ac:cxnSpMk id="140" creationId="{0FE11D59-3FC2-4FC3-AB1D-EC7F65AD787D}"/>
          </ac:cxnSpMkLst>
        </pc:cxnChg>
      </pc:sldChg>
    </pc:docChg>
  </pc:docChgLst>
  <pc:docChgLst>
    <pc:chgData name="V S Varma Rudra raju" userId="efad19ce-a450-40c6-9cc0-7ff67edcb2ca" providerId="ADAL" clId="{39584661-FBB9-4286-B8EC-7B0B28B7A38A}"/>
    <pc:docChg chg="undo custSel addSld delSld modSld sldOrd">
      <pc:chgData name="V S Varma Rudra raju" userId="efad19ce-a450-40c6-9cc0-7ff67edcb2ca" providerId="ADAL" clId="{39584661-FBB9-4286-B8EC-7B0B28B7A38A}" dt="2019-04-18T09:45:45.658" v="274" actId="108"/>
      <pc:docMkLst>
        <pc:docMk/>
      </pc:docMkLst>
      <pc:sldChg chg="modSp">
        <pc:chgData name="V S Varma Rudra raju" userId="efad19ce-a450-40c6-9cc0-7ff67edcb2ca" providerId="ADAL" clId="{39584661-FBB9-4286-B8EC-7B0B28B7A38A}" dt="2019-04-18T09:12:26.587" v="5" actId="20577"/>
        <pc:sldMkLst>
          <pc:docMk/>
          <pc:sldMk cId="0" sldId="266"/>
        </pc:sldMkLst>
        <pc:spChg chg="mod">
          <ac:chgData name="V S Varma Rudra raju" userId="efad19ce-a450-40c6-9cc0-7ff67edcb2ca" providerId="ADAL" clId="{39584661-FBB9-4286-B8EC-7B0B28B7A38A}" dt="2019-04-18T09:12:26.587" v="5" actId="20577"/>
          <ac:spMkLst>
            <pc:docMk/>
            <pc:sldMk cId="0" sldId="266"/>
            <ac:spMk id="5122" creationId="{00000000-0000-0000-0000-000000000000}"/>
          </ac:spMkLst>
        </pc:spChg>
      </pc:sldChg>
      <pc:sldChg chg="addSp delSp modSp ord modAnim">
        <pc:chgData name="V S Varma Rudra raju" userId="efad19ce-a450-40c6-9cc0-7ff67edcb2ca" providerId="ADAL" clId="{39584661-FBB9-4286-B8EC-7B0B28B7A38A}" dt="2019-04-18T09:31:23.207" v="195"/>
        <pc:sldMkLst>
          <pc:docMk/>
          <pc:sldMk cId="20326636" sldId="296"/>
        </pc:sldMkLst>
        <pc:spChg chg="add del">
          <ac:chgData name="V S Varma Rudra raju" userId="efad19ce-a450-40c6-9cc0-7ff67edcb2ca" providerId="ADAL" clId="{39584661-FBB9-4286-B8EC-7B0B28B7A38A}" dt="2019-04-18T09:30:16.726" v="190"/>
          <ac:spMkLst>
            <pc:docMk/>
            <pc:sldMk cId="20326636" sldId="296"/>
            <ac:spMk id="2" creationId="{B78E4C10-F2F4-4A46-934A-3102CFCFE1EA}"/>
          </ac:spMkLst>
        </pc:spChg>
        <pc:spChg chg="add del">
          <ac:chgData name="V S Varma Rudra raju" userId="efad19ce-a450-40c6-9cc0-7ff67edcb2ca" providerId="ADAL" clId="{39584661-FBB9-4286-B8EC-7B0B28B7A38A}" dt="2019-04-18T09:30:21.043" v="192"/>
          <ac:spMkLst>
            <pc:docMk/>
            <pc:sldMk cId="20326636" sldId="296"/>
            <ac:spMk id="3" creationId="{81350784-234E-416B-8790-36FA59783D43}"/>
          </ac:spMkLst>
        </pc:spChg>
        <pc:spChg chg="del">
          <ac:chgData name="V S Varma Rudra raju" userId="efad19ce-a450-40c6-9cc0-7ff67edcb2ca" providerId="ADAL" clId="{39584661-FBB9-4286-B8EC-7B0B28B7A38A}" dt="2019-04-18T09:13:47.418" v="22" actId="478"/>
          <ac:spMkLst>
            <pc:docMk/>
            <pc:sldMk cId="20326636" sldId="296"/>
            <ac:spMk id="4" creationId="{41B1A9EE-7092-43B6-9DD4-6621AA05EA78}"/>
          </ac:spMkLst>
        </pc:spChg>
        <pc:spChg chg="del">
          <ac:chgData name="V S Varma Rudra raju" userId="efad19ce-a450-40c6-9cc0-7ff67edcb2ca" providerId="ADAL" clId="{39584661-FBB9-4286-B8EC-7B0B28B7A38A}" dt="2019-04-18T09:13:47.418" v="22" actId="478"/>
          <ac:spMkLst>
            <pc:docMk/>
            <pc:sldMk cId="20326636" sldId="296"/>
            <ac:spMk id="6" creationId="{25670295-2D01-4055-B739-1F9FE33753C7}"/>
          </ac:spMkLst>
        </pc:spChg>
        <pc:spChg chg="add del mod">
          <ac:chgData name="V S Varma Rudra raju" userId="efad19ce-a450-40c6-9cc0-7ff67edcb2ca" providerId="ADAL" clId="{39584661-FBB9-4286-B8EC-7B0B28B7A38A}" dt="2019-04-18T09:30:14.771" v="188" actId="478"/>
          <ac:spMkLst>
            <pc:docMk/>
            <pc:sldMk cId="20326636" sldId="296"/>
            <ac:spMk id="31" creationId="{1617C0F5-6A62-4BFC-9D13-C78049063AA5}"/>
          </ac:spMkLst>
        </pc:spChg>
        <pc:spChg chg="add del mod">
          <ac:chgData name="V S Varma Rudra raju" userId="efad19ce-a450-40c6-9cc0-7ff67edcb2ca" providerId="ADAL" clId="{39584661-FBB9-4286-B8EC-7B0B28B7A38A}" dt="2019-04-18T09:30:14.771" v="188" actId="478"/>
          <ac:spMkLst>
            <pc:docMk/>
            <pc:sldMk cId="20326636" sldId="296"/>
            <ac:spMk id="33" creationId="{E30C5FCE-5634-4B42-BD38-6AE8D992D659}"/>
          </ac:spMkLst>
        </pc:spChg>
        <pc:spChg chg="add del mod">
          <ac:chgData name="V S Varma Rudra raju" userId="efad19ce-a450-40c6-9cc0-7ff67edcb2ca" providerId="ADAL" clId="{39584661-FBB9-4286-B8EC-7B0B28B7A38A}" dt="2019-04-18T09:30:14.771" v="188" actId="478"/>
          <ac:spMkLst>
            <pc:docMk/>
            <pc:sldMk cId="20326636" sldId="296"/>
            <ac:spMk id="34" creationId="{81C42F8D-FCC3-4C94-9E1C-CF1293311A7E}"/>
          </ac:spMkLst>
        </pc:spChg>
        <pc:spChg chg="add del mod">
          <ac:chgData name="V S Varma Rudra raju" userId="efad19ce-a450-40c6-9cc0-7ff67edcb2ca" providerId="ADAL" clId="{39584661-FBB9-4286-B8EC-7B0B28B7A38A}" dt="2019-04-18T09:30:14.771" v="188" actId="478"/>
          <ac:spMkLst>
            <pc:docMk/>
            <pc:sldMk cId="20326636" sldId="296"/>
            <ac:spMk id="37" creationId="{AE3C4A34-519E-4DD1-8349-7FA6414C5C15}"/>
          </ac:spMkLst>
        </pc:spChg>
        <pc:spChg chg="add del mod">
          <ac:chgData name="V S Varma Rudra raju" userId="efad19ce-a450-40c6-9cc0-7ff67edcb2ca" providerId="ADAL" clId="{39584661-FBB9-4286-B8EC-7B0B28B7A38A}" dt="2019-04-18T09:30:14.771" v="188" actId="478"/>
          <ac:spMkLst>
            <pc:docMk/>
            <pc:sldMk cId="20326636" sldId="296"/>
            <ac:spMk id="39" creationId="{35E2881C-10FF-48A2-8B4C-E18C7266C806}"/>
          </ac:spMkLst>
        </pc:spChg>
        <pc:spChg chg="add del mod">
          <ac:chgData name="V S Varma Rudra raju" userId="efad19ce-a450-40c6-9cc0-7ff67edcb2ca" providerId="ADAL" clId="{39584661-FBB9-4286-B8EC-7B0B28B7A38A}" dt="2019-04-18T09:30:14.771" v="188" actId="478"/>
          <ac:spMkLst>
            <pc:docMk/>
            <pc:sldMk cId="20326636" sldId="296"/>
            <ac:spMk id="41" creationId="{7713EF1E-4673-4093-BF57-AF45D5021B27}"/>
          </ac:spMkLst>
        </pc:spChg>
        <pc:spChg chg="add del mod">
          <ac:chgData name="V S Varma Rudra raju" userId="efad19ce-a450-40c6-9cc0-7ff67edcb2ca" providerId="ADAL" clId="{39584661-FBB9-4286-B8EC-7B0B28B7A38A}" dt="2019-04-18T09:30:14.771" v="188" actId="478"/>
          <ac:spMkLst>
            <pc:docMk/>
            <pc:sldMk cId="20326636" sldId="296"/>
            <ac:spMk id="42" creationId="{73E68F4A-6871-4BD6-9F9C-99BB89D1C871}"/>
          </ac:spMkLst>
        </pc:spChg>
        <pc:spChg chg="add mod">
          <ac:chgData name="V S Varma Rudra raju" userId="efad19ce-a450-40c6-9cc0-7ff67edcb2ca" providerId="ADAL" clId="{39584661-FBB9-4286-B8EC-7B0B28B7A38A}" dt="2019-04-18T09:31:19.273" v="194" actId="5793"/>
          <ac:spMkLst>
            <pc:docMk/>
            <pc:sldMk cId="20326636" sldId="296"/>
            <ac:spMk id="47" creationId="{C345B849-5FB2-4446-8B92-B4534E70117B}"/>
          </ac:spMkLst>
        </pc:spChg>
        <pc:spChg chg="add">
          <ac:chgData name="V S Varma Rudra raju" userId="efad19ce-a450-40c6-9cc0-7ff67edcb2ca" providerId="ADAL" clId="{39584661-FBB9-4286-B8EC-7B0B28B7A38A}" dt="2019-04-18T09:31:12.737" v="193"/>
          <ac:spMkLst>
            <pc:docMk/>
            <pc:sldMk cId="20326636" sldId="296"/>
            <ac:spMk id="48" creationId="{1ED1006D-6CAE-4C03-837F-F04C1536C0C0}"/>
          </ac:spMkLst>
        </pc:spChg>
        <pc:spChg chg="add">
          <ac:chgData name="V S Varma Rudra raju" userId="efad19ce-a450-40c6-9cc0-7ff67edcb2ca" providerId="ADAL" clId="{39584661-FBB9-4286-B8EC-7B0B28B7A38A}" dt="2019-04-18T09:31:12.737" v="193"/>
          <ac:spMkLst>
            <pc:docMk/>
            <pc:sldMk cId="20326636" sldId="296"/>
            <ac:spMk id="49" creationId="{B38D0314-D899-490B-8B8C-57225D9BD12A}"/>
          </ac:spMkLst>
        </pc:spChg>
        <pc:spChg chg="add">
          <ac:chgData name="V S Varma Rudra raju" userId="efad19ce-a450-40c6-9cc0-7ff67edcb2ca" providerId="ADAL" clId="{39584661-FBB9-4286-B8EC-7B0B28B7A38A}" dt="2019-04-18T09:31:12.737" v="193"/>
          <ac:spMkLst>
            <pc:docMk/>
            <pc:sldMk cId="20326636" sldId="296"/>
            <ac:spMk id="50" creationId="{60EF18CC-5571-4022-9B8F-AF51A799DEA5}"/>
          </ac:spMkLst>
        </pc:spChg>
        <pc:spChg chg="add">
          <ac:chgData name="V S Varma Rudra raju" userId="efad19ce-a450-40c6-9cc0-7ff67edcb2ca" providerId="ADAL" clId="{39584661-FBB9-4286-B8EC-7B0B28B7A38A}" dt="2019-04-18T09:31:12.737" v="193"/>
          <ac:spMkLst>
            <pc:docMk/>
            <pc:sldMk cId="20326636" sldId="296"/>
            <ac:spMk id="51" creationId="{5C875CD5-82DE-4C6B-8E40-9CB50B773085}"/>
          </ac:spMkLst>
        </pc:spChg>
        <pc:spChg chg="add">
          <ac:chgData name="V S Varma Rudra raju" userId="efad19ce-a450-40c6-9cc0-7ff67edcb2ca" providerId="ADAL" clId="{39584661-FBB9-4286-B8EC-7B0B28B7A38A}" dt="2019-04-18T09:31:12.737" v="193"/>
          <ac:spMkLst>
            <pc:docMk/>
            <pc:sldMk cId="20326636" sldId="296"/>
            <ac:spMk id="52" creationId="{235CBAF9-12E1-4E8C-AECD-B87992EF09B5}"/>
          </ac:spMkLst>
        </pc:spChg>
        <pc:spChg chg="add">
          <ac:chgData name="V S Varma Rudra raju" userId="efad19ce-a450-40c6-9cc0-7ff67edcb2ca" providerId="ADAL" clId="{39584661-FBB9-4286-B8EC-7B0B28B7A38A}" dt="2019-04-18T09:31:12.737" v="193"/>
          <ac:spMkLst>
            <pc:docMk/>
            <pc:sldMk cId="20326636" sldId="296"/>
            <ac:spMk id="53" creationId="{F609CF76-8942-4672-AD4E-56B2DA976DE3}"/>
          </ac:spMkLst>
        </pc:spChg>
        <pc:spChg chg="add">
          <ac:chgData name="V S Varma Rudra raju" userId="efad19ce-a450-40c6-9cc0-7ff67edcb2ca" providerId="ADAL" clId="{39584661-FBB9-4286-B8EC-7B0B28B7A38A}" dt="2019-04-18T09:31:12.737" v="193"/>
          <ac:spMkLst>
            <pc:docMk/>
            <pc:sldMk cId="20326636" sldId="296"/>
            <ac:spMk id="54" creationId="{77317DFC-7A0C-4693-8441-E673C07D359F}"/>
          </ac:spMkLst>
        </pc:spChg>
        <pc:spChg chg="add">
          <ac:chgData name="V S Varma Rudra raju" userId="efad19ce-a450-40c6-9cc0-7ff67edcb2ca" providerId="ADAL" clId="{39584661-FBB9-4286-B8EC-7B0B28B7A38A}" dt="2019-04-18T09:31:12.737" v="193"/>
          <ac:spMkLst>
            <pc:docMk/>
            <pc:sldMk cId="20326636" sldId="296"/>
            <ac:spMk id="55" creationId="{0AA98EE7-F95C-4583-9BDA-B7BA3A55B9C5}"/>
          </ac:spMkLst>
        </pc:spChg>
        <pc:spChg chg="add">
          <ac:chgData name="V S Varma Rudra raju" userId="efad19ce-a450-40c6-9cc0-7ff67edcb2ca" providerId="ADAL" clId="{39584661-FBB9-4286-B8EC-7B0B28B7A38A}" dt="2019-04-18T09:31:12.737" v="193"/>
          <ac:spMkLst>
            <pc:docMk/>
            <pc:sldMk cId="20326636" sldId="296"/>
            <ac:spMk id="56" creationId="{A4F2F106-76FA-4ED3-A102-92DA29F410C1}"/>
          </ac:spMkLst>
        </pc:spChg>
        <pc:spChg chg="add">
          <ac:chgData name="V S Varma Rudra raju" userId="efad19ce-a450-40c6-9cc0-7ff67edcb2ca" providerId="ADAL" clId="{39584661-FBB9-4286-B8EC-7B0B28B7A38A}" dt="2019-04-18T09:31:12.737" v="193"/>
          <ac:spMkLst>
            <pc:docMk/>
            <pc:sldMk cId="20326636" sldId="296"/>
            <ac:spMk id="57" creationId="{C1522E35-320F-44A1-BE28-A58BAA7E10AF}"/>
          </ac:spMkLst>
        </pc:spChg>
        <pc:spChg chg="add">
          <ac:chgData name="V S Varma Rudra raju" userId="efad19ce-a450-40c6-9cc0-7ff67edcb2ca" providerId="ADAL" clId="{39584661-FBB9-4286-B8EC-7B0B28B7A38A}" dt="2019-04-18T09:31:12.737" v="193"/>
          <ac:spMkLst>
            <pc:docMk/>
            <pc:sldMk cId="20326636" sldId="296"/>
            <ac:spMk id="58" creationId="{CBCBC7D0-1D1A-4842-9500-5D2A914E929E}"/>
          </ac:spMkLst>
        </pc:spChg>
        <pc:spChg chg="del mod">
          <ac:chgData name="V S Varma Rudra raju" userId="efad19ce-a450-40c6-9cc0-7ff67edcb2ca" providerId="ADAL" clId="{39584661-FBB9-4286-B8EC-7B0B28B7A38A}" dt="2019-04-18T09:30:10.738" v="186" actId="478"/>
          <ac:spMkLst>
            <pc:docMk/>
            <pc:sldMk cId="20326636" sldId="296"/>
            <ac:spMk id="309" creationId="{CDD97C74-8C6E-4EE6-B924-CB23B6008CD1}"/>
          </ac:spMkLst>
        </pc:spChg>
        <pc:spChg chg="del">
          <ac:chgData name="V S Varma Rudra raju" userId="efad19ce-a450-40c6-9cc0-7ff67edcb2ca" providerId="ADAL" clId="{39584661-FBB9-4286-B8EC-7B0B28B7A38A}" dt="2019-04-18T09:13:47.418" v="22" actId="478"/>
          <ac:spMkLst>
            <pc:docMk/>
            <pc:sldMk cId="20326636" sldId="296"/>
            <ac:spMk id="310" creationId="{F5FE575D-0FAF-4BC5-8C47-6A59229570C7}"/>
          </ac:spMkLst>
        </pc:spChg>
        <pc:spChg chg="del">
          <ac:chgData name="V S Varma Rudra raju" userId="efad19ce-a450-40c6-9cc0-7ff67edcb2ca" providerId="ADAL" clId="{39584661-FBB9-4286-B8EC-7B0B28B7A38A}" dt="2019-04-18T09:13:47.418" v="22" actId="478"/>
          <ac:spMkLst>
            <pc:docMk/>
            <pc:sldMk cId="20326636" sldId="296"/>
            <ac:spMk id="311" creationId="{1E8AB95B-6448-4657-9EBB-190A7CDB7D90}"/>
          </ac:spMkLst>
        </pc:spChg>
        <pc:spChg chg="del">
          <ac:chgData name="V S Varma Rudra raju" userId="efad19ce-a450-40c6-9cc0-7ff67edcb2ca" providerId="ADAL" clId="{39584661-FBB9-4286-B8EC-7B0B28B7A38A}" dt="2019-04-18T09:13:47.418" v="22" actId="478"/>
          <ac:spMkLst>
            <pc:docMk/>
            <pc:sldMk cId="20326636" sldId="296"/>
            <ac:spMk id="312" creationId="{C03553B5-9E2A-4D75-862A-CF0E554C86D3}"/>
          </ac:spMkLst>
        </pc:spChg>
        <pc:spChg chg="del">
          <ac:chgData name="V S Varma Rudra raju" userId="efad19ce-a450-40c6-9cc0-7ff67edcb2ca" providerId="ADAL" clId="{39584661-FBB9-4286-B8EC-7B0B28B7A38A}" dt="2019-04-18T09:13:47.418" v="22" actId="478"/>
          <ac:spMkLst>
            <pc:docMk/>
            <pc:sldMk cId="20326636" sldId="296"/>
            <ac:spMk id="313" creationId="{A1ABE761-4DBF-4340-BA64-5BC984531C3F}"/>
          </ac:spMkLst>
        </pc:spChg>
        <pc:spChg chg="del">
          <ac:chgData name="V S Varma Rudra raju" userId="efad19ce-a450-40c6-9cc0-7ff67edcb2ca" providerId="ADAL" clId="{39584661-FBB9-4286-B8EC-7B0B28B7A38A}" dt="2019-04-18T09:13:47.418" v="22" actId="478"/>
          <ac:spMkLst>
            <pc:docMk/>
            <pc:sldMk cId="20326636" sldId="296"/>
            <ac:spMk id="314" creationId="{6F2FCC02-15E1-46D0-8790-FBAE67EB2CC6}"/>
          </ac:spMkLst>
        </pc:spChg>
        <pc:spChg chg="del">
          <ac:chgData name="V S Varma Rudra raju" userId="efad19ce-a450-40c6-9cc0-7ff67edcb2ca" providerId="ADAL" clId="{39584661-FBB9-4286-B8EC-7B0B28B7A38A}" dt="2019-04-18T09:13:47.418" v="22" actId="478"/>
          <ac:spMkLst>
            <pc:docMk/>
            <pc:sldMk cId="20326636" sldId="296"/>
            <ac:spMk id="315" creationId="{44944DEB-7FA8-4A46-8E6C-D99D2E4792D5}"/>
          </ac:spMkLst>
        </pc:spChg>
        <pc:spChg chg="del">
          <ac:chgData name="V S Varma Rudra raju" userId="efad19ce-a450-40c6-9cc0-7ff67edcb2ca" providerId="ADAL" clId="{39584661-FBB9-4286-B8EC-7B0B28B7A38A}" dt="2019-04-18T09:13:47.418" v="22" actId="478"/>
          <ac:spMkLst>
            <pc:docMk/>
            <pc:sldMk cId="20326636" sldId="296"/>
            <ac:spMk id="316" creationId="{8E1BA4E9-EF9E-48FD-ABC5-12BA2F50F6EA}"/>
          </ac:spMkLst>
        </pc:spChg>
        <pc:spChg chg="del">
          <ac:chgData name="V S Varma Rudra raju" userId="efad19ce-a450-40c6-9cc0-7ff67edcb2ca" providerId="ADAL" clId="{39584661-FBB9-4286-B8EC-7B0B28B7A38A}" dt="2019-04-18T09:13:47.418" v="22" actId="478"/>
          <ac:spMkLst>
            <pc:docMk/>
            <pc:sldMk cId="20326636" sldId="296"/>
            <ac:spMk id="317" creationId="{D60E9B5C-F9D2-49E6-8C89-25812411B4C0}"/>
          </ac:spMkLst>
        </pc:spChg>
        <pc:spChg chg="del">
          <ac:chgData name="V S Varma Rudra raju" userId="efad19ce-a450-40c6-9cc0-7ff67edcb2ca" providerId="ADAL" clId="{39584661-FBB9-4286-B8EC-7B0B28B7A38A}" dt="2019-04-18T09:13:47.418" v="22" actId="478"/>
          <ac:spMkLst>
            <pc:docMk/>
            <pc:sldMk cId="20326636" sldId="296"/>
            <ac:spMk id="318" creationId="{26CDC8ED-0BC7-46D9-A0A1-DE3BC4AFF8D6}"/>
          </ac:spMkLst>
        </pc:spChg>
        <pc:spChg chg="del">
          <ac:chgData name="V S Varma Rudra raju" userId="efad19ce-a450-40c6-9cc0-7ff67edcb2ca" providerId="ADAL" clId="{39584661-FBB9-4286-B8EC-7B0B28B7A38A}" dt="2019-04-18T09:13:47.418" v="22" actId="478"/>
          <ac:spMkLst>
            <pc:docMk/>
            <pc:sldMk cId="20326636" sldId="296"/>
            <ac:spMk id="319" creationId="{488B5BA9-A65A-40CC-93AA-A9DB7F87D7C2}"/>
          </ac:spMkLst>
        </pc:spChg>
        <pc:spChg chg="del">
          <ac:chgData name="V S Varma Rudra raju" userId="efad19ce-a450-40c6-9cc0-7ff67edcb2ca" providerId="ADAL" clId="{39584661-FBB9-4286-B8EC-7B0B28B7A38A}" dt="2019-04-18T09:13:47.418" v="22" actId="478"/>
          <ac:spMkLst>
            <pc:docMk/>
            <pc:sldMk cId="20326636" sldId="296"/>
            <ac:spMk id="320" creationId="{840E5FCF-6792-4296-8173-5B3E9ADAE40C}"/>
          </ac:spMkLst>
        </pc:spChg>
        <pc:spChg chg="del">
          <ac:chgData name="V S Varma Rudra raju" userId="efad19ce-a450-40c6-9cc0-7ff67edcb2ca" providerId="ADAL" clId="{39584661-FBB9-4286-B8EC-7B0B28B7A38A}" dt="2019-04-18T09:13:47.418" v="22" actId="478"/>
          <ac:spMkLst>
            <pc:docMk/>
            <pc:sldMk cId="20326636" sldId="296"/>
            <ac:spMk id="321" creationId="{0DC79757-A176-476C-B389-755CFBF455A0}"/>
          </ac:spMkLst>
        </pc:spChg>
        <pc:spChg chg="del">
          <ac:chgData name="V S Varma Rudra raju" userId="efad19ce-a450-40c6-9cc0-7ff67edcb2ca" providerId="ADAL" clId="{39584661-FBB9-4286-B8EC-7B0B28B7A38A}" dt="2019-04-18T09:13:47.418" v="22" actId="478"/>
          <ac:spMkLst>
            <pc:docMk/>
            <pc:sldMk cId="20326636" sldId="296"/>
            <ac:spMk id="322" creationId="{F26FB48F-92D7-4B8F-92CE-3EDA49F5BE45}"/>
          </ac:spMkLst>
        </pc:spChg>
        <pc:spChg chg="del">
          <ac:chgData name="V S Varma Rudra raju" userId="efad19ce-a450-40c6-9cc0-7ff67edcb2ca" providerId="ADAL" clId="{39584661-FBB9-4286-B8EC-7B0B28B7A38A}" dt="2019-04-18T09:13:47.418" v="22" actId="478"/>
          <ac:spMkLst>
            <pc:docMk/>
            <pc:sldMk cId="20326636" sldId="296"/>
            <ac:spMk id="325" creationId="{31DA0BD4-782D-4631-AADD-663A3B12AEF6}"/>
          </ac:spMkLst>
        </pc:spChg>
        <pc:spChg chg="del">
          <ac:chgData name="V S Varma Rudra raju" userId="efad19ce-a450-40c6-9cc0-7ff67edcb2ca" providerId="ADAL" clId="{39584661-FBB9-4286-B8EC-7B0B28B7A38A}" dt="2019-04-18T09:13:47.418" v="22" actId="478"/>
          <ac:spMkLst>
            <pc:docMk/>
            <pc:sldMk cId="20326636" sldId="296"/>
            <ac:spMk id="326" creationId="{E9CC5329-487C-475C-BA32-029E9766F1A5}"/>
          </ac:spMkLst>
        </pc:spChg>
        <pc:spChg chg="del">
          <ac:chgData name="V S Varma Rudra raju" userId="efad19ce-a450-40c6-9cc0-7ff67edcb2ca" providerId="ADAL" clId="{39584661-FBB9-4286-B8EC-7B0B28B7A38A}" dt="2019-04-18T09:13:47.418" v="22" actId="478"/>
          <ac:spMkLst>
            <pc:docMk/>
            <pc:sldMk cId="20326636" sldId="296"/>
            <ac:spMk id="333" creationId="{3CBBAFE1-ECA6-4A18-A8EB-46FCA8C245E2}"/>
          </ac:spMkLst>
        </pc:spChg>
        <pc:spChg chg="del">
          <ac:chgData name="V S Varma Rudra raju" userId="efad19ce-a450-40c6-9cc0-7ff67edcb2ca" providerId="ADAL" clId="{39584661-FBB9-4286-B8EC-7B0B28B7A38A}" dt="2019-04-18T09:13:47.418" v="22" actId="478"/>
          <ac:spMkLst>
            <pc:docMk/>
            <pc:sldMk cId="20326636" sldId="296"/>
            <ac:spMk id="334" creationId="{D366CA61-D5DB-49D4-9AB1-8B7B6C5B0F4C}"/>
          </ac:spMkLst>
        </pc:spChg>
        <pc:spChg chg="del">
          <ac:chgData name="V S Varma Rudra raju" userId="efad19ce-a450-40c6-9cc0-7ff67edcb2ca" providerId="ADAL" clId="{39584661-FBB9-4286-B8EC-7B0B28B7A38A}" dt="2019-04-18T09:13:47.418" v="22" actId="478"/>
          <ac:spMkLst>
            <pc:docMk/>
            <pc:sldMk cId="20326636" sldId="296"/>
            <ac:spMk id="335" creationId="{B6A37E10-F04D-4F6C-AA61-2906BBB4A3E5}"/>
          </ac:spMkLst>
        </pc:spChg>
        <pc:spChg chg="del">
          <ac:chgData name="V S Varma Rudra raju" userId="efad19ce-a450-40c6-9cc0-7ff67edcb2ca" providerId="ADAL" clId="{39584661-FBB9-4286-B8EC-7B0B28B7A38A}" dt="2019-04-18T09:13:47.418" v="22" actId="478"/>
          <ac:spMkLst>
            <pc:docMk/>
            <pc:sldMk cId="20326636" sldId="296"/>
            <ac:spMk id="337" creationId="{34568D6A-2D0E-4758-B5C8-DDAD7F8C14C1}"/>
          </ac:spMkLst>
        </pc:spChg>
        <pc:spChg chg="del">
          <ac:chgData name="V S Varma Rudra raju" userId="efad19ce-a450-40c6-9cc0-7ff67edcb2ca" providerId="ADAL" clId="{39584661-FBB9-4286-B8EC-7B0B28B7A38A}" dt="2019-04-18T09:13:47.418" v="22" actId="478"/>
          <ac:spMkLst>
            <pc:docMk/>
            <pc:sldMk cId="20326636" sldId="296"/>
            <ac:spMk id="338" creationId="{6CD93405-9F3C-48E4-B25C-BF407DEAFB4A}"/>
          </ac:spMkLst>
        </pc:spChg>
        <pc:spChg chg="del">
          <ac:chgData name="V S Varma Rudra raju" userId="efad19ce-a450-40c6-9cc0-7ff67edcb2ca" providerId="ADAL" clId="{39584661-FBB9-4286-B8EC-7B0B28B7A38A}" dt="2019-04-18T09:13:47.418" v="22" actId="478"/>
          <ac:spMkLst>
            <pc:docMk/>
            <pc:sldMk cId="20326636" sldId="296"/>
            <ac:spMk id="339" creationId="{6B953840-EAE4-4181-8602-94B7A5BB43D9}"/>
          </ac:spMkLst>
        </pc:spChg>
        <pc:spChg chg="del">
          <ac:chgData name="V S Varma Rudra raju" userId="efad19ce-a450-40c6-9cc0-7ff67edcb2ca" providerId="ADAL" clId="{39584661-FBB9-4286-B8EC-7B0B28B7A38A}" dt="2019-04-18T09:13:47.418" v="22" actId="478"/>
          <ac:spMkLst>
            <pc:docMk/>
            <pc:sldMk cId="20326636" sldId="296"/>
            <ac:spMk id="340" creationId="{C663C97B-0381-402C-B440-1C6ECC1CA6AB}"/>
          </ac:spMkLst>
        </pc:spChg>
        <pc:spChg chg="mod">
          <ac:chgData name="V S Varma Rudra raju" userId="efad19ce-a450-40c6-9cc0-7ff67edcb2ca" providerId="ADAL" clId="{39584661-FBB9-4286-B8EC-7B0B28B7A38A}" dt="2019-04-18T09:30:12.337" v="187" actId="20577"/>
          <ac:spMkLst>
            <pc:docMk/>
            <pc:sldMk cId="20326636" sldId="296"/>
            <ac:spMk id="6146" creationId="{00000000-0000-0000-0000-000000000000}"/>
          </ac:spMkLst>
        </pc:spChg>
        <pc:picChg chg="del">
          <ac:chgData name="V S Varma Rudra raju" userId="efad19ce-a450-40c6-9cc0-7ff67edcb2ca" providerId="ADAL" clId="{39584661-FBB9-4286-B8EC-7B0B28B7A38A}" dt="2019-04-18T09:13:47.418" v="22" actId="478"/>
          <ac:picMkLst>
            <pc:docMk/>
            <pc:sldMk cId="20326636" sldId="296"/>
            <ac:picMk id="11" creationId="{DE2B5A7B-1883-4818-B330-3A02FCEC3ADE}"/>
          </ac:picMkLst>
        </pc:picChg>
        <pc:picChg chg="add del mod">
          <ac:chgData name="V S Varma Rudra raju" userId="efad19ce-a450-40c6-9cc0-7ff67edcb2ca" providerId="ADAL" clId="{39584661-FBB9-4286-B8EC-7B0B28B7A38A}" dt="2019-04-18T09:30:14.771" v="188" actId="478"/>
          <ac:picMkLst>
            <pc:docMk/>
            <pc:sldMk cId="20326636" sldId="296"/>
            <ac:picMk id="30" creationId="{6DEC21BB-8DD8-4FF0-B179-29F5C99E1A03}"/>
          </ac:picMkLst>
        </pc:picChg>
        <pc:picChg chg="add del mod">
          <ac:chgData name="V S Varma Rudra raju" userId="efad19ce-a450-40c6-9cc0-7ff67edcb2ca" providerId="ADAL" clId="{39584661-FBB9-4286-B8EC-7B0B28B7A38A}" dt="2019-04-18T09:30:14.771" v="188" actId="478"/>
          <ac:picMkLst>
            <pc:docMk/>
            <pc:sldMk cId="20326636" sldId="296"/>
            <ac:picMk id="32" creationId="{87409D7D-7596-4CA7-8F88-026B4FC4DEF5}"/>
          </ac:picMkLst>
        </pc:picChg>
        <pc:picChg chg="add del mod">
          <ac:chgData name="V S Varma Rudra raju" userId="efad19ce-a450-40c6-9cc0-7ff67edcb2ca" providerId="ADAL" clId="{39584661-FBB9-4286-B8EC-7B0B28B7A38A}" dt="2019-04-18T09:30:14.771" v="188" actId="478"/>
          <ac:picMkLst>
            <pc:docMk/>
            <pc:sldMk cId="20326636" sldId="296"/>
            <ac:picMk id="35" creationId="{26F2ED65-0696-4E1C-BD2D-6CC9A27D330B}"/>
          </ac:picMkLst>
        </pc:picChg>
        <pc:picChg chg="add del mod">
          <ac:chgData name="V S Varma Rudra raju" userId="efad19ce-a450-40c6-9cc0-7ff67edcb2ca" providerId="ADAL" clId="{39584661-FBB9-4286-B8EC-7B0B28B7A38A}" dt="2019-04-18T09:30:14.771" v="188" actId="478"/>
          <ac:picMkLst>
            <pc:docMk/>
            <pc:sldMk cId="20326636" sldId="296"/>
            <ac:picMk id="38" creationId="{5FB491D1-0AE5-4CAD-971A-F78E04D5E48C}"/>
          </ac:picMkLst>
        </pc:picChg>
        <pc:picChg chg="add del mod">
          <ac:chgData name="V S Varma Rudra raju" userId="efad19ce-a450-40c6-9cc0-7ff67edcb2ca" providerId="ADAL" clId="{39584661-FBB9-4286-B8EC-7B0B28B7A38A}" dt="2019-04-18T09:30:14.771" v="188" actId="478"/>
          <ac:picMkLst>
            <pc:docMk/>
            <pc:sldMk cId="20326636" sldId="296"/>
            <ac:picMk id="40" creationId="{6FB37532-D56E-4AD6-B312-72F09C0464E9}"/>
          </ac:picMkLst>
        </pc:picChg>
        <pc:picChg chg="del">
          <ac:chgData name="V S Varma Rudra raju" userId="efad19ce-a450-40c6-9cc0-7ff67edcb2ca" providerId="ADAL" clId="{39584661-FBB9-4286-B8EC-7B0B28B7A38A}" dt="2019-04-18T09:13:47.418" v="22" actId="478"/>
          <ac:picMkLst>
            <pc:docMk/>
            <pc:sldMk cId="20326636" sldId="296"/>
            <ac:picMk id="336" creationId="{A064552B-0258-4D70-A54C-0F833614A77C}"/>
          </ac:picMkLst>
        </pc:picChg>
        <pc:cxnChg chg="add del mod">
          <ac:chgData name="V S Varma Rudra raju" userId="efad19ce-a450-40c6-9cc0-7ff67edcb2ca" providerId="ADAL" clId="{39584661-FBB9-4286-B8EC-7B0B28B7A38A}" dt="2019-04-18T09:30:14.771" v="188" actId="478"/>
          <ac:cxnSpMkLst>
            <pc:docMk/>
            <pc:sldMk cId="20326636" sldId="296"/>
            <ac:cxnSpMk id="36" creationId="{17CB7DF3-3716-469D-8F81-6810F0716AC0}"/>
          </ac:cxnSpMkLst>
        </pc:cxnChg>
        <pc:cxnChg chg="add del mod">
          <ac:chgData name="V S Varma Rudra raju" userId="efad19ce-a450-40c6-9cc0-7ff67edcb2ca" providerId="ADAL" clId="{39584661-FBB9-4286-B8EC-7B0B28B7A38A}" dt="2019-04-18T09:30:14.771" v="188" actId="478"/>
          <ac:cxnSpMkLst>
            <pc:docMk/>
            <pc:sldMk cId="20326636" sldId="296"/>
            <ac:cxnSpMk id="43" creationId="{A7A7A1CC-752F-417A-A6A2-B4876169CB14}"/>
          </ac:cxnSpMkLst>
        </pc:cxnChg>
        <pc:cxnChg chg="add del mod">
          <ac:chgData name="V S Varma Rudra raju" userId="efad19ce-a450-40c6-9cc0-7ff67edcb2ca" providerId="ADAL" clId="{39584661-FBB9-4286-B8EC-7B0B28B7A38A}" dt="2019-04-18T09:30:14.771" v="188" actId="478"/>
          <ac:cxnSpMkLst>
            <pc:docMk/>
            <pc:sldMk cId="20326636" sldId="296"/>
            <ac:cxnSpMk id="44" creationId="{5A93243B-1D0B-4DD0-973B-FA06CCA86CA1}"/>
          </ac:cxnSpMkLst>
        </pc:cxnChg>
        <pc:cxnChg chg="add">
          <ac:chgData name="V S Varma Rudra raju" userId="efad19ce-a450-40c6-9cc0-7ff67edcb2ca" providerId="ADAL" clId="{39584661-FBB9-4286-B8EC-7B0B28B7A38A}" dt="2019-04-18T09:31:12.737" v="193"/>
          <ac:cxnSpMkLst>
            <pc:docMk/>
            <pc:sldMk cId="20326636" sldId="296"/>
            <ac:cxnSpMk id="59" creationId="{8E69DD84-832D-4E46-B332-94D58A56AA5F}"/>
          </ac:cxnSpMkLst>
        </pc:cxnChg>
        <pc:cxnChg chg="add">
          <ac:chgData name="V S Varma Rudra raju" userId="efad19ce-a450-40c6-9cc0-7ff67edcb2ca" providerId="ADAL" clId="{39584661-FBB9-4286-B8EC-7B0B28B7A38A}" dt="2019-04-18T09:31:12.737" v="193"/>
          <ac:cxnSpMkLst>
            <pc:docMk/>
            <pc:sldMk cId="20326636" sldId="296"/>
            <ac:cxnSpMk id="60" creationId="{31E95D5B-7F37-437B-9D61-4D3C3A66B47C}"/>
          </ac:cxnSpMkLst>
        </pc:cxnChg>
        <pc:cxnChg chg="add">
          <ac:chgData name="V S Varma Rudra raju" userId="efad19ce-a450-40c6-9cc0-7ff67edcb2ca" providerId="ADAL" clId="{39584661-FBB9-4286-B8EC-7B0B28B7A38A}" dt="2019-04-18T09:31:12.737" v="193"/>
          <ac:cxnSpMkLst>
            <pc:docMk/>
            <pc:sldMk cId="20326636" sldId="296"/>
            <ac:cxnSpMk id="61" creationId="{8DB966E4-952F-4F2B-B6E2-C6B983F1FDAE}"/>
          </ac:cxnSpMkLst>
        </pc:cxnChg>
        <pc:cxnChg chg="add">
          <ac:chgData name="V S Varma Rudra raju" userId="efad19ce-a450-40c6-9cc0-7ff67edcb2ca" providerId="ADAL" clId="{39584661-FBB9-4286-B8EC-7B0B28B7A38A}" dt="2019-04-18T09:31:12.737" v="193"/>
          <ac:cxnSpMkLst>
            <pc:docMk/>
            <pc:sldMk cId="20326636" sldId="296"/>
            <ac:cxnSpMk id="62" creationId="{766FCE46-0E0D-4604-8749-5D58D65D1BB3}"/>
          </ac:cxnSpMkLst>
        </pc:cxnChg>
      </pc:sldChg>
      <pc:sldChg chg="del">
        <pc:chgData name="V S Varma Rudra raju" userId="efad19ce-a450-40c6-9cc0-7ff67edcb2ca" providerId="ADAL" clId="{39584661-FBB9-4286-B8EC-7B0B28B7A38A}" dt="2019-04-18T09:32:45.252" v="197" actId="2696"/>
        <pc:sldMkLst>
          <pc:docMk/>
          <pc:sldMk cId="1165544585" sldId="301"/>
        </pc:sldMkLst>
      </pc:sldChg>
      <pc:sldChg chg="del">
        <pc:chgData name="V S Varma Rudra raju" userId="efad19ce-a450-40c6-9cc0-7ff67edcb2ca" providerId="ADAL" clId="{39584661-FBB9-4286-B8EC-7B0B28B7A38A}" dt="2019-04-18T09:32:44.667" v="196" actId="2696"/>
        <pc:sldMkLst>
          <pc:docMk/>
          <pc:sldMk cId="206986707" sldId="302"/>
        </pc:sldMkLst>
      </pc:sldChg>
      <pc:sldChg chg="del">
        <pc:chgData name="V S Varma Rudra raju" userId="efad19ce-a450-40c6-9cc0-7ff67edcb2ca" providerId="ADAL" clId="{39584661-FBB9-4286-B8EC-7B0B28B7A38A}" dt="2019-04-18T09:32:45.845" v="198" actId="2696"/>
        <pc:sldMkLst>
          <pc:docMk/>
          <pc:sldMk cId="663953612" sldId="303"/>
        </pc:sldMkLst>
      </pc:sldChg>
      <pc:sldChg chg="del">
        <pc:chgData name="V S Varma Rudra raju" userId="efad19ce-a450-40c6-9cc0-7ff67edcb2ca" providerId="ADAL" clId="{39584661-FBB9-4286-B8EC-7B0B28B7A38A}" dt="2019-04-18T09:32:46.789" v="199" actId="2696"/>
        <pc:sldMkLst>
          <pc:docMk/>
          <pc:sldMk cId="740765749" sldId="304"/>
        </pc:sldMkLst>
      </pc:sldChg>
      <pc:sldChg chg="addSp delSp modSp add">
        <pc:chgData name="V S Varma Rudra raju" userId="efad19ce-a450-40c6-9cc0-7ff67edcb2ca" providerId="ADAL" clId="{39584661-FBB9-4286-B8EC-7B0B28B7A38A}" dt="2019-04-18T09:45:45.658" v="274" actId="108"/>
        <pc:sldMkLst>
          <pc:docMk/>
          <pc:sldMk cId="2298730824" sldId="305"/>
        </pc:sldMkLst>
        <pc:spChg chg="add mod">
          <ac:chgData name="V S Varma Rudra raju" userId="efad19ce-a450-40c6-9cc0-7ff67edcb2ca" providerId="ADAL" clId="{39584661-FBB9-4286-B8EC-7B0B28B7A38A}" dt="2019-04-18T09:19:03.588" v="92" actId="207"/>
          <ac:spMkLst>
            <pc:docMk/>
            <pc:sldMk cId="2298730824" sldId="305"/>
            <ac:spMk id="2" creationId="{AAD4C61B-0E48-4769-868B-7D0848240741}"/>
          </ac:spMkLst>
        </pc:spChg>
        <pc:spChg chg="add mod">
          <ac:chgData name="V S Varma Rudra raju" userId="efad19ce-a450-40c6-9cc0-7ff67edcb2ca" providerId="ADAL" clId="{39584661-FBB9-4286-B8EC-7B0B28B7A38A}" dt="2019-04-18T09:16:09.357" v="48" actId="14100"/>
          <ac:spMkLst>
            <pc:docMk/>
            <pc:sldMk cId="2298730824" sldId="305"/>
            <ac:spMk id="19" creationId="{4C147471-B8BD-405A-9215-835018FF1238}"/>
          </ac:spMkLst>
        </pc:spChg>
        <pc:spChg chg="add mod">
          <ac:chgData name="V S Varma Rudra raju" userId="efad19ce-a450-40c6-9cc0-7ff67edcb2ca" providerId="ADAL" clId="{39584661-FBB9-4286-B8EC-7B0B28B7A38A}" dt="2019-04-18T09:19:40.310" v="96" actId="14100"/>
          <ac:spMkLst>
            <pc:docMk/>
            <pc:sldMk cId="2298730824" sldId="305"/>
            <ac:spMk id="20" creationId="{B88A97DC-B7B5-4FE5-B622-C3F4A55D22D4}"/>
          </ac:spMkLst>
        </pc:spChg>
        <pc:spChg chg="add mod">
          <ac:chgData name="V S Varma Rudra raju" userId="efad19ce-a450-40c6-9cc0-7ff67edcb2ca" providerId="ADAL" clId="{39584661-FBB9-4286-B8EC-7B0B28B7A38A}" dt="2019-04-18T09:18:01.061" v="78" actId="207"/>
          <ac:spMkLst>
            <pc:docMk/>
            <pc:sldMk cId="2298730824" sldId="305"/>
            <ac:spMk id="21" creationId="{5803E77D-54A9-421B-A48A-CD5E4CDDB4B1}"/>
          </ac:spMkLst>
        </pc:spChg>
        <pc:spChg chg="add mod">
          <ac:chgData name="V S Varma Rudra raju" userId="efad19ce-a450-40c6-9cc0-7ff67edcb2ca" providerId="ADAL" clId="{39584661-FBB9-4286-B8EC-7B0B28B7A38A}" dt="2019-04-18T09:19:14.026" v="93" actId="207"/>
          <ac:spMkLst>
            <pc:docMk/>
            <pc:sldMk cId="2298730824" sldId="305"/>
            <ac:spMk id="23" creationId="{862FA0B2-F9FD-4115-9A2E-A62549B4C00A}"/>
          </ac:spMkLst>
        </pc:spChg>
        <pc:spChg chg="add mod">
          <ac:chgData name="V S Varma Rudra raju" userId="efad19ce-a450-40c6-9cc0-7ff67edcb2ca" providerId="ADAL" clId="{39584661-FBB9-4286-B8EC-7B0B28B7A38A}" dt="2019-04-18T09:19:54.204" v="100" actId="14100"/>
          <ac:spMkLst>
            <pc:docMk/>
            <pc:sldMk cId="2298730824" sldId="305"/>
            <ac:spMk id="24" creationId="{E4C6EDCC-5292-4F05-BF16-0B295B23AB21}"/>
          </ac:spMkLst>
        </pc:spChg>
        <pc:spChg chg="add mod">
          <ac:chgData name="V S Varma Rudra raju" userId="efad19ce-a450-40c6-9cc0-7ff67edcb2ca" providerId="ADAL" clId="{39584661-FBB9-4286-B8EC-7B0B28B7A38A}" dt="2019-04-18T09:20:07.951" v="111" actId="20577"/>
          <ac:spMkLst>
            <pc:docMk/>
            <pc:sldMk cId="2298730824" sldId="305"/>
            <ac:spMk id="25" creationId="{525B7C49-7822-45F6-A87E-D84EA079B762}"/>
          </ac:spMkLst>
        </pc:spChg>
        <pc:spChg chg="add mod">
          <ac:chgData name="V S Varma Rudra raju" userId="efad19ce-a450-40c6-9cc0-7ff67edcb2ca" providerId="ADAL" clId="{39584661-FBB9-4286-B8EC-7B0B28B7A38A}" dt="2019-04-18T09:20:47.236" v="113" actId="1076"/>
          <ac:spMkLst>
            <pc:docMk/>
            <pc:sldMk cId="2298730824" sldId="305"/>
            <ac:spMk id="26" creationId="{33EFF689-A3F9-4A65-B4AC-DD14AB3595BD}"/>
          </ac:spMkLst>
        </pc:spChg>
        <pc:spChg chg="add mod">
          <ac:chgData name="V S Varma Rudra raju" userId="efad19ce-a450-40c6-9cc0-7ff67edcb2ca" providerId="ADAL" clId="{39584661-FBB9-4286-B8EC-7B0B28B7A38A}" dt="2019-04-18T09:22:22.195" v="140" actId="20577"/>
          <ac:spMkLst>
            <pc:docMk/>
            <pc:sldMk cId="2298730824" sldId="305"/>
            <ac:spMk id="27" creationId="{CD0F6537-9CB9-4300-8B2B-85BEECB6BFE1}"/>
          </ac:spMkLst>
        </pc:spChg>
        <pc:spChg chg="add mod">
          <ac:chgData name="V S Varma Rudra raju" userId="efad19ce-a450-40c6-9cc0-7ff67edcb2ca" providerId="ADAL" clId="{39584661-FBB9-4286-B8EC-7B0B28B7A38A}" dt="2019-04-18T09:20:47.236" v="113" actId="1076"/>
          <ac:spMkLst>
            <pc:docMk/>
            <pc:sldMk cId="2298730824" sldId="305"/>
            <ac:spMk id="28" creationId="{19DA361C-E136-4214-B6CD-41996B65FF0A}"/>
          </ac:spMkLst>
        </pc:spChg>
        <pc:spChg chg="add mod">
          <ac:chgData name="V S Varma Rudra raju" userId="efad19ce-a450-40c6-9cc0-7ff67edcb2ca" providerId="ADAL" clId="{39584661-FBB9-4286-B8EC-7B0B28B7A38A}" dt="2019-04-18T09:22:26.775" v="147" actId="20577"/>
          <ac:spMkLst>
            <pc:docMk/>
            <pc:sldMk cId="2298730824" sldId="305"/>
            <ac:spMk id="29" creationId="{2F89F459-53E6-42BF-B166-6955512BB9D0}"/>
          </ac:spMkLst>
        </pc:spChg>
        <pc:spChg chg="mod">
          <ac:chgData name="V S Varma Rudra raju" userId="efad19ce-a450-40c6-9cc0-7ff67edcb2ca" providerId="ADAL" clId="{39584661-FBB9-4286-B8EC-7B0B28B7A38A}" dt="2019-04-18T09:19:27.119" v="94" actId="14100"/>
          <ac:spMkLst>
            <pc:docMk/>
            <pc:sldMk cId="2298730824" sldId="305"/>
            <ac:spMk id="31" creationId="{1617C0F5-6A62-4BFC-9D13-C78049063AA5}"/>
          </ac:spMkLst>
        </pc:spChg>
        <pc:spChg chg="del">
          <ac:chgData name="V S Varma Rudra raju" userId="efad19ce-a450-40c6-9cc0-7ff67edcb2ca" providerId="ADAL" clId="{39584661-FBB9-4286-B8EC-7B0B28B7A38A}" dt="2019-04-18T09:15:31.193" v="29" actId="478"/>
          <ac:spMkLst>
            <pc:docMk/>
            <pc:sldMk cId="2298730824" sldId="305"/>
            <ac:spMk id="33" creationId="{E30C5FCE-5634-4B42-BD38-6AE8D992D659}"/>
          </ac:spMkLst>
        </pc:spChg>
        <pc:spChg chg="del">
          <ac:chgData name="V S Varma Rudra raju" userId="efad19ce-a450-40c6-9cc0-7ff67edcb2ca" providerId="ADAL" clId="{39584661-FBB9-4286-B8EC-7B0B28B7A38A}" dt="2019-04-18T09:15:23.770" v="27" actId="478"/>
          <ac:spMkLst>
            <pc:docMk/>
            <pc:sldMk cId="2298730824" sldId="305"/>
            <ac:spMk id="34" creationId="{81C42F8D-FCC3-4C94-9E1C-CF1293311A7E}"/>
          </ac:spMkLst>
        </pc:spChg>
        <pc:spChg chg="del">
          <ac:chgData name="V S Varma Rudra raju" userId="efad19ce-a450-40c6-9cc0-7ff67edcb2ca" providerId="ADAL" clId="{39584661-FBB9-4286-B8EC-7B0B28B7A38A}" dt="2019-04-18T09:15:23.770" v="27" actId="478"/>
          <ac:spMkLst>
            <pc:docMk/>
            <pc:sldMk cId="2298730824" sldId="305"/>
            <ac:spMk id="37" creationId="{AE3C4A34-519E-4DD1-8349-7FA6414C5C15}"/>
          </ac:spMkLst>
        </pc:spChg>
        <pc:spChg chg="del">
          <ac:chgData name="V S Varma Rudra raju" userId="efad19ce-a450-40c6-9cc0-7ff67edcb2ca" providerId="ADAL" clId="{39584661-FBB9-4286-B8EC-7B0B28B7A38A}" dt="2019-04-18T09:15:23.770" v="27" actId="478"/>
          <ac:spMkLst>
            <pc:docMk/>
            <pc:sldMk cId="2298730824" sldId="305"/>
            <ac:spMk id="39" creationId="{35E2881C-10FF-48A2-8B4C-E18C7266C806}"/>
          </ac:spMkLst>
        </pc:spChg>
        <pc:spChg chg="del">
          <ac:chgData name="V S Varma Rudra raju" userId="efad19ce-a450-40c6-9cc0-7ff67edcb2ca" providerId="ADAL" clId="{39584661-FBB9-4286-B8EC-7B0B28B7A38A}" dt="2019-04-18T09:15:23.770" v="27" actId="478"/>
          <ac:spMkLst>
            <pc:docMk/>
            <pc:sldMk cId="2298730824" sldId="305"/>
            <ac:spMk id="41" creationId="{7713EF1E-4673-4093-BF57-AF45D5021B27}"/>
          </ac:spMkLst>
        </pc:spChg>
        <pc:spChg chg="del">
          <ac:chgData name="V S Varma Rudra raju" userId="efad19ce-a450-40c6-9cc0-7ff67edcb2ca" providerId="ADAL" clId="{39584661-FBB9-4286-B8EC-7B0B28B7A38A}" dt="2019-04-18T09:15:23.770" v="27" actId="478"/>
          <ac:spMkLst>
            <pc:docMk/>
            <pc:sldMk cId="2298730824" sldId="305"/>
            <ac:spMk id="42" creationId="{73E68F4A-6871-4BD6-9F9C-99BB89D1C871}"/>
          </ac:spMkLst>
        </pc:spChg>
        <pc:spChg chg="add mod">
          <ac:chgData name="V S Varma Rudra raju" userId="efad19ce-a450-40c6-9cc0-7ff67edcb2ca" providerId="ADAL" clId="{39584661-FBB9-4286-B8EC-7B0B28B7A38A}" dt="2019-04-18T09:20:55.723" v="115" actId="1076"/>
          <ac:spMkLst>
            <pc:docMk/>
            <pc:sldMk cId="2298730824" sldId="305"/>
            <ac:spMk id="45" creationId="{C0BE6B8C-E672-4AF0-9D66-2477B0471ACB}"/>
          </ac:spMkLst>
        </pc:spChg>
        <pc:spChg chg="add mod">
          <ac:chgData name="V S Varma Rudra raju" userId="efad19ce-a450-40c6-9cc0-7ff67edcb2ca" providerId="ADAL" clId="{39584661-FBB9-4286-B8EC-7B0B28B7A38A}" dt="2019-04-18T09:22:34.887" v="164" actId="20577"/>
          <ac:spMkLst>
            <pc:docMk/>
            <pc:sldMk cId="2298730824" sldId="305"/>
            <ac:spMk id="46" creationId="{BCAFB335-3448-4EA5-9EDE-7B725452380A}"/>
          </ac:spMkLst>
        </pc:spChg>
        <pc:spChg chg="add mod">
          <ac:chgData name="V S Varma Rudra raju" userId="efad19ce-a450-40c6-9cc0-7ff67edcb2ca" providerId="ADAL" clId="{39584661-FBB9-4286-B8EC-7B0B28B7A38A}" dt="2019-04-18T09:20:55.723" v="115" actId="1076"/>
          <ac:spMkLst>
            <pc:docMk/>
            <pc:sldMk cId="2298730824" sldId="305"/>
            <ac:spMk id="47" creationId="{B8371191-9DAE-4074-8C8B-3BBD4A29E66C}"/>
          </ac:spMkLst>
        </pc:spChg>
        <pc:spChg chg="add mod">
          <ac:chgData name="V S Varma Rudra raju" userId="efad19ce-a450-40c6-9cc0-7ff67edcb2ca" providerId="ADAL" clId="{39584661-FBB9-4286-B8EC-7B0B28B7A38A}" dt="2019-04-18T09:22:39.109" v="175" actId="20577"/>
          <ac:spMkLst>
            <pc:docMk/>
            <pc:sldMk cId="2298730824" sldId="305"/>
            <ac:spMk id="48" creationId="{7B6EE4E1-DF73-4561-A7F3-4EFCB9B1D2AA}"/>
          </ac:spMkLst>
        </pc:spChg>
        <pc:graphicFrameChg chg="add mod modGraphic">
          <ac:chgData name="V S Varma Rudra raju" userId="efad19ce-a450-40c6-9cc0-7ff67edcb2ca" providerId="ADAL" clId="{39584661-FBB9-4286-B8EC-7B0B28B7A38A}" dt="2019-04-18T09:45:45.658" v="274" actId="108"/>
          <ac:graphicFrameMkLst>
            <pc:docMk/>
            <pc:sldMk cId="2298730824" sldId="305"/>
            <ac:graphicFrameMk id="50" creationId="{6B33F289-C927-4440-812B-5A6CBCABE061}"/>
          </ac:graphicFrameMkLst>
        </pc:graphicFrameChg>
        <pc:picChg chg="del">
          <ac:chgData name="V S Varma Rudra raju" userId="efad19ce-a450-40c6-9cc0-7ff67edcb2ca" providerId="ADAL" clId="{39584661-FBB9-4286-B8EC-7B0B28B7A38A}" dt="2019-04-18T09:15:26.160" v="28" actId="478"/>
          <ac:picMkLst>
            <pc:docMk/>
            <pc:sldMk cId="2298730824" sldId="305"/>
            <ac:picMk id="30" creationId="{6DEC21BB-8DD8-4FF0-B179-29F5C99E1A03}"/>
          </ac:picMkLst>
        </pc:picChg>
        <pc:picChg chg="del">
          <ac:chgData name="V S Varma Rudra raju" userId="efad19ce-a450-40c6-9cc0-7ff67edcb2ca" providerId="ADAL" clId="{39584661-FBB9-4286-B8EC-7B0B28B7A38A}" dt="2019-04-18T09:15:23.770" v="27" actId="478"/>
          <ac:picMkLst>
            <pc:docMk/>
            <pc:sldMk cId="2298730824" sldId="305"/>
            <ac:picMk id="32" creationId="{87409D7D-7596-4CA7-8F88-026B4FC4DEF5}"/>
          </ac:picMkLst>
        </pc:picChg>
        <pc:picChg chg="del">
          <ac:chgData name="V S Varma Rudra raju" userId="efad19ce-a450-40c6-9cc0-7ff67edcb2ca" providerId="ADAL" clId="{39584661-FBB9-4286-B8EC-7B0B28B7A38A}" dt="2019-04-18T09:15:23.770" v="27" actId="478"/>
          <ac:picMkLst>
            <pc:docMk/>
            <pc:sldMk cId="2298730824" sldId="305"/>
            <ac:picMk id="35" creationId="{26F2ED65-0696-4E1C-BD2D-6CC9A27D330B}"/>
          </ac:picMkLst>
        </pc:picChg>
        <pc:picChg chg="del">
          <ac:chgData name="V S Varma Rudra raju" userId="efad19ce-a450-40c6-9cc0-7ff67edcb2ca" providerId="ADAL" clId="{39584661-FBB9-4286-B8EC-7B0B28B7A38A}" dt="2019-04-18T09:15:23.770" v="27" actId="478"/>
          <ac:picMkLst>
            <pc:docMk/>
            <pc:sldMk cId="2298730824" sldId="305"/>
            <ac:picMk id="38" creationId="{5FB491D1-0AE5-4CAD-971A-F78E04D5E48C}"/>
          </ac:picMkLst>
        </pc:picChg>
        <pc:picChg chg="del">
          <ac:chgData name="V S Varma Rudra raju" userId="efad19ce-a450-40c6-9cc0-7ff67edcb2ca" providerId="ADAL" clId="{39584661-FBB9-4286-B8EC-7B0B28B7A38A}" dt="2019-04-18T09:15:23.770" v="27" actId="478"/>
          <ac:picMkLst>
            <pc:docMk/>
            <pc:sldMk cId="2298730824" sldId="305"/>
            <ac:picMk id="40" creationId="{6FB37532-D56E-4AD6-B312-72F09C0464E9}"/>
          </ac:picMkLst>
        </pc:picChg>
        <pc:cxnChg chg="add mod">
          <ac:chgData name="V S Varma Rudra raju" userId="efad19ce-a450-40c6-9cc0-7ff67edcb2ca" providerId="ADAL" clId="{39584661-FBB9-4286-B8EC-7B0B28B7A38A}" dt="2019-04-18T09:21:37.542" v="120"/>
          <ac:cxnSpMkLst>
            <pc:docMk/>
            <pc:sldMk cId="2298730824" sldId="305"/>
            <ac:cxnSpMk id="4" creationId="{FB7EA828-6CE0-4064-BAAB-19BAD67078CC}"/>
          </ac:cxnSpMkLst>
        </pc:cxnChg>
        <pc:cxnChg chg="add mod">
          <ac:chgData name="V S Varma Rudra raju" userId="efad19ce-a450-40c6-9cc0-7ff67edcb2ca" providerId="ADAL" clId="{39584661-FBB9-4286-B8EC-7B0B28B7A38A}" dt="2019-04-18T09:22:05.917" v="125" actId="1582"/>
          <ac:cxnSpMkLst>
            <pc:docMk/>
            <pc:sldMk cId="2298730824" sldId="305"/>
            <ac:cxnSpMk id="6" creationId="{3CF198A1-1A2B-4B34-A95E-63C7F86C2FB0}"/>
          </ac:cxnSpMkLst>
        </pc:cxnChg>
        <pc:cxnChg chg="del mod">
          <ac:chgData name="V S Varma Rudra raju" userId="efad19ce-a450-40c6-9cc0-7ff67edcb2ca" providerId="ADAL" clId="{39584661-FBB9-4286-B8EC-7B0B28B7A38A}" dt="2019-04-18T09:15:23.770" v="27" actId="478"/>
          <ac:cxnSpMkLst>
            <pc:docMk/>
            <pc:sldMk cId="2298730824" sldId="305"/>
            <ac:cxnSpMk id="36" creationId="{17CB7DF3-3716-469D-8F81-6810F0716AC0}"/>
          </ac:cxnSpMkLst>
        </pc:cxnChg>
        <pc:cxnChg chg="del mod">
          <ac:chgData name="V S Varma Rudra raju" userId="efad19ce-a450-40c6-9cc0-7ff67edcb2ca" providerId="ADAL" clId="{39584661-FBB9-4286-B8EC-7B0B28B7A38A}" dt="2019-04-18T09:15:23.770" v="27" actId="478"/>
          <ac:cxnSpMkLst>
            <pc:docMk/>
            <pc:sldMk cId="2298730824" sldId="305"/>
            <ac:cxnSpMk id="43" creationId="{A7A7A1CC-752F-417A-A6A2-B4876169CB14}"/>
          </ac:cxnSpMkLst>
        </pc:cxnChg>
        <pc:cxnChg chg="del mod">
          <ac:chgData name="V S Varma Rudra raju" userId="efad19ce-a450-40c6-9cc0-7ff67edcb2ca" providerId="ADAL" clId="{39584661-FBB9-4286-B8EC-7B0B28B7A38A}" dt="2019-04-18T09:15:23.770" v="27" actId="478"/>
          <ac:cxnSpMkLst>
            <pc:docMk/>
            <pc:sldMk cId="2298730824" sldId="305"/>
            <ac:cxnSpMk id="44" creationId="{5A93243B-1D0B-4DD0-973B-FA06CCA86CA1}"/>
          </ac:cxnSpMkLst>
        </pc:cxnChg>
        <pc:cxnChg chg="add mod">
          <ac:chgData name="V S Varma Rudra raju" userId="efad19ce-a450-40c6-9cc0-7ff67edcb2ca" providerId="ADAL" clId="{39584661-FBB9-4286-B8EC-7B0B28B7A38A}" dt="2019-04-18T09:22:14.187" v="128" actId="14100"/>
          <ac:cxnSpMkLst>
            <pc:docMk/>
            <pc:sldMk cId="2298730824" sldId="305"/>
            <ac:cxnSpMk id="49" creationId="{97A635DD-801E-47FD-A9F9-ACBBFA4F6F70}"/>
          </ac:cxnSpMkLst>
        </pc:cxnChg>
      </pc:sldChg>
    </pc:docChg>
  </pc:docChgLst>
  <pc:docChgLst>
    <pc:chgData name="V S Varma Rudra raju" userId="efad19ce-a450-40c6-9cc0-7ff67edcb2ca" providerId="ADAL" clId="{142F46F7-FE47-4458-BF2D-433598799607}"/>
    <pc:docChg chg="undo custSel modSld">
      <pc:chgData name="V S Varma Rudra raju" userId="efad19ce-a450-40c6-9cc0-7ff67edcb2ca" providerId="ADAL" clId="{142F46F7-FE47-4458-BF2D-433598799607}" dt="2019-04-16T18:51:15.133" v="1470" actId="1076"/>
      <pc:docMkLst>
        <pc:docMk/>
      </pc:docMkLst>
      <pc:sldChg chg="modSp">
        <pc:chgData name="V S Varma Rudra raju" userId="efad19ce-a450-40c6-9cc0-7ff67edcb2ca" providerId="ADAL" clId="{142F46F7-FE47-4458-BF2D-433598799607}" dt="2019-04-16T08:42:42.691" v="35" actId="1076"/>
        <pc:sldMkLst>
          <pc:docMk/>
          <pc:sldMk cId="0" sldId="266"/>
        </pc:sldMkLst>
        <pc:spChg chg="mod">
          <ac:chgData name="V S Varma Rudra raju" userId="efad19ce-a450-40c6-9cc0-7ff67edcb2ca" providerId="ADAL" clId="{142F46F7-FE47-4458-BF2D-433598799607}" dt="2019-04-16T08:42:42.691" v="35" actId="1076"/>
          <ac:spMkLst>
            <pc:docMk/>
            <pc:sldMk cId="0" sldId="266"/>
            <ac:spMk id="5122" creationId="{00000000-0000-0000-0000-000000000000}"/>
          </ac:spMkLst>
        </pc:spChg>
      </pc:sldChg>
      <pc:sldChg chg="addSp delSp modSp delAnim modAnim">
        <pc:chgData name="V S Varma Rudra raju" userId="efad19ce-a450-40c6-9cc0-7ff67edcb2ca" providerId="ADAL" clId="{142F46F7-FE47-4458-BF2D-433598799607}" dt="2019-04-16T09:53:31.570" v="1453"/>
        <pc:sldMkLst>
          <pc:docMk/>
          <pc:sldMk cId="20326636" sldId="296"/>
        </pc:sldMkLst>
        <pc:spChg chg="add mod">
          <ac:chgData name="V S Varma Rudra raju" userId="efad19ce-a450-40c6-9cc0-7ff67edcb2ca" providerId="ADAL" clId="{142F46F7-FE47-4458-BF2D-433598799607}" dt="2019-04-16T09:14:47.630" v="571" actId="1035"/>
          <ac:spMkLst>
            <pc:docMk/>
            <pc:sldMk cId="20326636" sldId="296"/>
            <ac:spMk id="2" creationId="{235FA4A4-7C4B-4340-8D2F-849B3F632C8D}"/>
          </ac:spMkLst>
        </pc:spChg>
        <pc:spChg chg="mod">
          <ac:chgData name="V S Varma Rudra raju" userId="efad19ce-a450-40c6-9cc0-7ff67edcb2ca" providerId="ADAL" clId="{142F46F7-FE47-4458-BF2D-433598799607}" dt="2019-04-16T09:20:16.462" v="632" actId="20577"/>
          <ac:spMkLst>
            <pc:docMk/>
            <pc:sldMk cId="20326636" sldId="296"/>
            <ac:spMk id="3" creationId="{55A53D53-2046-47D8-BA49-CBC9BF782FE4}"/>
          </ac:spMkLst>
        </pc:spChg>
        <pc:spChg chg="add mod">
          <ac:chgData name="V S Varma Rudra raju" userId="efad19ce-a450-40c6-9cc0-7ff67edcb2ca" providerId="ADAL" clId="{142F46F7-FE47-4458-BF2D-433598799607}" dt="2019-04-16T09:14:47.630" v="571" actId="1035"/>
          <ac:spMkLst>
            <pc:docMk/>
            <pc:sldMk cId="20326636" sldId="296"/>
            <ac:spMk id="8" creationId="{7024EF67-3E1C-46DB-8E41-BE6F414674AA}"/>
          </ac:spMkLst>
        </pc:spChg>
        <pc:spChg chg="add mod">
          <ac:chgData name="V S Varma Rudra raju" userId="efad19ce-a450-40c6-9cc0-7ff67edcb2ca" providerId="ADAL" clId="{142F46F7-FE47-4458-BF2D-433598799607}" dt="2019-04-16T09:14:47.630" v="571" actId="1035"/>
          <ac:spMkLst>
            <pc:docMk/>
            <pc:sldMk cId="20326636" sldId="296"/>
            <ac:spMk id="21" creationId="{D144A1BD-84A9-4D8D-B9CC-0C962C310171}"/>
          </ac:spMkLst>
        </pc:spChg>
        <pc:spChg chg="del">
          <ac:chgData name="V S Varma Rudra raju" userId="efad19ce-a450-40c6-9cc0-7ff67edcb2ca" providerId="ADAL" clId="{142F46F7-FE47-4458-BF2D-433598799607}" dt="2019-04-16T08:46:17.415" v="71" actId="478"/>
          <ac:spMkLst>
            <pc:docMk/>
            <pc:sldMk cId="20326636" sldId="296"/>
            <ac:spMk id="29" creationId="{21D2BED0-17E1-40E8-82EF-31B8E9BA903B}"/>
          </ac:spMkLst>
        </pc:spChg>
        <pc:spChg chg="add del mod">
          <ac:chgData name="V S Varma Rudra raju" userId="efad19ce-a450-40c6-9cc0-7ff67edcb2ca" providerId="ADAL" clId="{142F46F7-FE47-4458-BF2D-433598799607}" dt="2019-04-16T08:49:07.828" v="75" actId="478"/>
          <ac:spMkLst>
            <pc:docMk/>
            <pc:sldMk cId="20326636" sldId="296"/>
            <ac:spMk id="31" creationId="{F3C2C08D-31DC-4FCD-BF9F-9CA68653C1A9}"/>
          </ac:spMkLst>
        </pc:spChg>
        <pc:spChg chg="add del mod">
          <ac:chgData name="V S Varma Rudra raju" userId="efad19ce-a450-40c6-9cc0-7ff67edcb2ca" providerId="ADAL" clId="{142F46F7-FE47-4458-BF2D-433598799607}" dt="2019-04-16T08:49:09.022" v="76" actId="478"/>
          <ac:spMkLst>
            <pc:docMk/>
            <pc:sldMk cId="20326636" sldId="296"/>
            <ac:spMk id="32" creationId="{1824A094-E1DF-42E9-9CA8-DBB177755176}"/>
          </ac:spMkLst>
        </pc:spChg>
        <pc:spChg chg="del">
          <ac:chgData name="V S Varma Rudra raju" userId="efad19ce-a450-40c6-9cc0-7ff67edcb2ca" providerId="ADAL" clId="{142F46F7-FE47-4458-BF2D-433598799607}" dt="2019-04-16T08:46:17.415" v="71" actId="478"/>
          <ac:spMkLst>
            <pc:docMk/>
            <pc:sldMk cId="20326636" sldId="296"/>
            <ac:spMk id="33" creationId="{7DC366EE-B13F-4F6B-A221-F8218163434E}"/>
          </ac:spMkLst>
        </pc:spChg>
        <pc:spChg chg="del">
          <ac:chgData name="V S Varma Rudra raju" userId="efad19ce-a450-40c6-9cc0-7ff67edcb2ca" providerId="ADAL" clId="{142F46F7-FE47-4458-BF2D-433598799607}" dt="2019-04-16T08:46:17.415" v="71" actId="478"/>
          <ac:spMkLst>
            <pc:docMk/>
            <pc:sldMk cId="20326636" sldId="296"/>
            <ac:spMk id="34" creationId="{C574BCFB-A1B6-48F8-B212-86BA6BC069E1}"/>
          </ac:spMkLst>
        </pc:spChg>
        <pc:spChg chg="del">
          <ac:chgData name="V S Varma Rudra raju" userId="efad19ce-a450-40c6-9cc0-7ff67edcb2ca" providerId="ADAL" clId="{142F46F7-FE47-4458-BF2D-433598799607}" dt="2019-04-16T08:46:17.415" v="71" actId="478"/>
          <ac:spMkLst>
            <pc:docMk/>
            <pc:sldMk cId="20326636" sldId="296"/>
            <ac:spMk id="35" creationId="{077B16CF-BEA2-493D-A907-7767018C7ACB}"/>
          </ac:spMkLst>
        </pc:spChg>
        <pc:spChg chg="del">
          <ac:chgData name="V S Varma Rudra raju" userId="efad19ce-a450-40c6-9cc0-7ff67edcb2ca" providerId="ADAL" clId="{142F46F7-FE47-4458-BF2D-433598799607}" dt="2019-04-16T08:46:17.415" v="71" actId="478"/>
          <ac:spMkLst>
            <pc:docMk/>
            <pc:sldMk cId="20326636" sldId="296"/>
            <ac:spMk id="36" creationId="{8CFD7469-632B-4239-A5F4-B5B78978A436}"/>
          </ac:spMkLst>
        </pc:spChg>
        <pc:spChg chg="del">
          <ac:chgData name="V S Varma Rudra raju" userId="efad19ce-a450-40c6-9cc0-7ff67edcb2ca" providerId="ADAL" clId="{142F46F7-FE47-4458-BF2D-433598799607}" dt="2019-04-16T08:46:17.415" v="71" actId="478"/>
          <ac:spMkLst>
            <pc:docMk/>
            <pc:sldMk cId="20326636" sldId="296"/>
            <ac:spMk id="37" creationId="{39AA54CE-09B5-4C12-AF45-5271E422D11C}"/>
          </ac:spMkLst>
        </pc:spChg>
        <pc:spChg chg="del">
          <ac:chgData name="V S Varma Rudra raju" userId="efad19ce-a450-40c6-9cc0-7ff67edcb2ca" providerId="ADAL" clId="{142F46F7-FE47-4458-BF2D-433598799607}" dt="2019-04-16T08:46:17.415" v="71" actId="478"/>
          <ac:spMkLst>
            <pc:docMk/>
            <pc:sldMk cId="20326636" sldId="296"/>
            <ac:spMk id="38" creationId="{215691A1-C1D1-4746-B79A-EE5F7D08E25D}"/>
          </ac:spMkLst>
        </pc:spChg>
        <pc:spChg chg="del">
          <ac:chgData name="V S Varma Rudra raju" userId="efad19ce-a450-40c6-9cc0-7ff67edcb2ca" providerId="ADAL" clId="{142F46F7-FE47-4458-BF2D-433598799607}" dt="2019-04-16T08:46:17.415" v="71" actId="478"/>
          <ac:spMkLst>
            <pc:docMk/>
            <pc:sldMk cId="20326636" sldId="296"/>
            <ac:spMk id="39" creationId="{54E5F685-5DD6-49E8-B1F4-8FF021746A94}"/>
          </ac:spMkLst>
        </pc:spChg>
        <pc:spChg chg="del">
          <ac:chgData name="V S Varma Rudra raju" userId="efad19ce-a450-40c6-9cc0-7ff67edcb2ca" providerId="ADAL" clId="{142F46F7-FE47-4458-BF2D-433598799607}" dt="2019-04-16T08:46:17.415" v="71" actId="478"/>
          <ac:spMkLst>
            <pc:docMk/>
            <pc:sldMk cId="20326636" sldId="296"/>
            <ac:spMk id="41" creationId="{9BFD69C8-CBB3-42CC-BD2D-75BABB5576C9}"/>
          </ac:spMkLst>
        </pc:spChg>
        <pc:spChg chg="del">
          <ac:chgData name="V S Varma Rudra raju" userId="efad19ce-a450-40c6-9cc0-7ff67edcb2ca" providerId="ADAL" clId="{142F46F7-FE47-4458-BF2D-433598799607}" dt="2019-04-16T08:46:17.415" v="71" actId="478"/>
          <ac:spMkLst>
            <pc:docMk/>
            <pc:sldMk cId="20326636" sldId="296"/>
            <ac:spMk id="42" creationId="{E9F1DE9F-6FEF-4176-9D1A-AFF7D7BD97ED}"/>
          </ac:spMkLst>
        </pc:spChg>
        <pc:spChg chg="del">
          <ac:chgData name="V S Varma Rudra raju" userId="efad19ce-a450-40c6-9cc0-7ff67edcb2ca" providerId="ADAL" clId="{142F46F7-FE47-4458-BF2D-433598799607}" dt="2019-04-16T08:46:17.415" v="71" actId="478"/>
          <ac:spMkLst>
            <pc:docMk/>
            <pc:sldMk cId="20326636" sldId="296"/>
            <ac:spMk id="44" creationId="{A79D35E1-BED9-48A8-AB9A-5CF637C8E77D}"/>
          </ac:spMkLst>
        </pc:spChg>
        <pc:spChg chg="del">
          <ac:chgData name="V S Varma Rudra raju" userId="efad19ce-a450-40c6-9cc0-7ff67edcb2ca" providerId="ADAL" clId="{142F46F7-FE47-4458-BF2D-433598799607}" dt="2019-04-16T08:46:17.415" v="71" actId="478"/>
          <ac:spMkLst>
            <pc:docMk/>
            <pc:sldMk cId="20326636" sldId="296"/>
            <ac:spMk id="45" creationId="{DD57B0B2-83E0-43D1-831D-2AD159D7CC15}"/>
          </ac:spMkLst>
        </pc:spChg>
        <pc:spChg chg="del">
          <ac:chgData name="V S Varma Rudra raju" userId="efad19ce-a450-40c6-9cc0-7ff67edcb2ca" providerId="ADAL" clId="{142F46F7-FE47-4458-BF2D-433598799607}" dt="2019-04-16T08:46:17.415" v="71" actId="478"/>
          <ac:spMkLst>
            <pc:docMk/>
            <pc:sldMk cId="20326636" sldId="296"/>
            <ac:spMk id="46" creationId="{0C97B56D-BBEF-4C20-A20D-BEBBCFE3CD9D}"/>
          </ac:spMkLst>
        </pc:spChg>
        <pc:spChg chg="del">
          <ac:chgData name="V S Varma Rudra raju" userId="efad19ce-a450-40c6-9cc0-7ff67edcb2ca" providerId="ADAL" clId="{142F46F7-FE47-4458-BF2D-433598799607}" dt="2019-04-16T08:46:17.415" v="71" actId="478"/>
          <ac:spMkLst>
            <pc:docMk/>
            <pc:sldMk cId="20326636" sldId="296"/>
            <ac:spMk id="47" creationId="{FB5496F2-3834-4127-82ED-85566E9E4D69}"/>
          </ac:spMkLst>
        </pc:spChg>
        <pc:spChg chg="del">
          <ac:chgData name="V S Varma Rudra raju" userId="efad19ce-a450-40c6-9cc0-7ff67edcb2ca" providerId="ADAL" clId="{142F46F7-FE47-4458-BF2D-433598799607}" dt="2019-04-16T08:46:17.415" v="71" actId="478"/>
          <ac:spMkLst>
            <pc:docMk/>
            <pc:sldMk cId="20326636" sldId="296"/>
            <ac:spMk id="48" creationId="{450C76D9-FCAB-4424-87E3-F35CE68CB252}"/>
          </ac:spMkLst>
        </pc:spChg>
        <pc:spChg chg="del">
          <ac:chgData name="V S Varma Rudra raju" userId="efad19ce-a450-40c6-9cc0-7ff67edcb2ca" providerId="ADAL" clId="{142F46F7-FE47-4458-BF2D-433598799607}" dt="2019-04-16T08:46:17.415" v="71" actId="478"/>
          <ac:spMkLst>
            <pc:docMk/>
            <pc:sldMk cId="20326636" sldId="296"/>
            <ac:spMk id="49" creationId="{5F28D054-21E0-4C34-B0C6-68668B9B694F}"/>
          </ac:spMkLst>
        </pc:spChg>
        <pc:spChg chg="del">
          <ac:chgData name="V S Varma Rudra raju" userId="efad19ce-a450-40c6-9cc0-7ff67edcb2ca" providerId="ADAL" clId="{142F46F7-FE47-4458-BF2D-433598799607}" dt="2019-04-16T08:46:17.415" v="71" actId="478"/>
          <ac:spMkLst>
            <pc:docMk/>
            <pc:sldMk cId="20326636" sldId="296"/>
            <ac:spMk id="50" creationId="{79069CBC-5F6F-46B9-80CD-D10BD1BBB4F9}"/>
          </ac:spMkLst>
        </pc:spChg>
        <pc:spChg chg="del">
          <ac:chgData name="V S Varma Rudra raju" userId="efad19ce-a450-40c6-9cc0-7ff67edcb2ca" providerId="ADAL" clId="{142F46F7-FE47-4458-BF2D-433598799607}" dt="2019-04-16T08:46:17.415" v="71" actId="478"/>
          <ac:spMkLst>
            <pc:docMk/>
            <pc:sldMk cId="20326636" sldId="296"/>
            <ac:spMk id="51" creationId="{21D4A98F-37F2-4C0E-AD15-9081EB6164E5}"/>
          </ac:spMkLst>
        </pc:spChg>
        <pc:spChg chg="del">
          <ac:chgData name="V S Varma Rudra raju" userId="efad19ce-a450-40c6-9cc0-7ff67edcb2ca" providerId="ADAL" clId="{142F46F7-FE47-4458-BF2D-433598799607}" dt="2019-04-16T08:46:17.415" v="71" actId="478"/>
          <ac:spMkLst>
            <pc:docMk/>
            <pc:sldMk cId="20326636" sldId="296"/>
            <ac:spMk id="53" creationId="{8F0008BA-9E77-4514-8C0A-8F97B8ECA3C3}"/>
          </ac:spMkLst>
        </pc:spChg>
        <pc:spChg chg="del">
          <ac:chgData name="V S Varma Rudra raju" userId="efad19ce-a450-40c6-9cc0-7ff67edcb2ca" providerId="ADAL" clId="{142F46F7-FE47-4458-BF2D-433598799607}" dt="2019-04-16T08:46:17.415" v="71" actId="478"/>
          <ac:spMkLst>
            <pc:docMk/>
            <pc:sldMk cId="20326636" sldId="296"/>
            <ac:spMk id="54" creationId="{1B1A103E-7FD2-44DC-BAEF-8510C02E88E1}"/>
          </ac:spMkLst>
        </pc:spChg>
        <pc:spChg chg="del">
          <ac:chgData name="V S Varma Rudra raju" userId="efad19ce-a450-40c6-9cc0-7ff67edcb2ca" providerId="ADAL" clId="{142F46F7-FE47-4458-BF2D-433598799607}" dt="2019-04-16T08:46:17.415" v="71" actId="478"/>
          <ac:spMkLst>
            <pc:docMk/>
            <pc:sldMk cId="20326636" sldId="296"/>
            <ac:spMk id="57" creationId="{82F3B755-0DC1-4FBD-AEFD-FC73C610B3F7}"/>
          </ac:spMkLst>
        </pc:spChg>
        <pc:spChg chg="add del mod">
          <ac:chgData name="V S Varma Rudra raju" userId="efad19ce-a450-40c6-9cc0-7ff67edcb2ca" providerId="ADAL" clId="{142F46F7-FE47-4458-BF2D-433598799607}" dt="2019-04-16T08:49:12.475" v="78" actId="478"/>
          <ac:spMkLst>
            <pc:docMk/>
            <pc:sldMk cId="20326636" sldId="296"/>
            <ac:spMk id="59" creationId="{DC4C9243-77DA-425E-8E98-1CE57CBD61CD}"/>
          </ac:spMkLst>
        </pc:spChg>
        <pc:spChg chg="add del mod">
          <ac:chgData name="V S Varma Rudra raju" userId="efad19ce-a450-40c6-9cc0-7ff67edcb2ca" providerId="ADAL" clId="{142F46F7-FE47-4458-BF2D-433598799607}" dt="2019-04-16T08:49:10.960" v="77" actId="478"/>
          <ac:spMkLst>
            <pc:docMk/>
            <pc:sldMk cId="20326636" sldId="296"/>
            <ac:spMk id="60" creationId="{16D4540F-808D-4AC2-8432-636E93FD8AB1}"/>
          </ac:spMkLst>
        </pc:spChg>
        <pc:spChg chg="add del mod">
          <ac:chgData name="V S Varma Rudra raju" userId="efad19ce-a450-40c6-9cc0-7ff67edcb2ca" providerId="ADAL" clId="{142F46F7-FE47-4458-BF2D-433598799607}" dt="2019-04-16T08:49:21.844" v="80" actId="478"/>
          <ac:spMkLst>
            <pc:docMk/>
            <pc:sldMk cId="20326636" sldId="296"/>
            <ac:spMk id="61" creationId="{15974572-820B-48D0-91FA-22A50512780D}"/>
          </ac:spMkLst>
        </pc:spChg>
        <pc:spChg chg="add del mod">
          <ac:chgData name="V S Varma Rudra raju" userId="efad19ce-a450-40c6-9cc0-7ff67edcb2ca" providerId="ADAL" clId="{142F46F7-FE47-4458-BF2D-433598799607}" dt="2019-04-16T08:49:05.819" v="74" actId="478"/>
          <ac:spMkLst>
            <pc:docMk/>
            <pc:sldMk cId="20326636" sldId="296"/>
            <ac:spMk id="62" creationId="{E13A52DC-16BE-40CB-B7C7-12AAE1672ADE}"/>
          </ac:spMkLst>
        </pc:spChg>
        <pc:spChg chg="add del mod">
          <ac:chgData name="V S Varma Rudra raju" userId="efad19ce-a450-40c6-9cc0-7ff67edcb2ca" providerId="ADAL" clId="{142F46F7-FE47-4458-BF2D-433598799607}" dt="2019-04-16T08:49:05.819" v="74" actId="478"/>
          <ac:spMkLst>
            <pc:docMk/>
            <pc:sldMk cId="20326636" sldId="296"/>
            <ac:spMk id="64" creationId="{CE4A2CA7-489A-4D1B-82DD-DED8F5C12B02}"/>
          </ac:spMkLst>
        </pc:spChg>
        <pc:spChg chg="add del mod">
          <ac:chgData name="V S Varma Rudra raju" userId="efad19ce-a450-40c6-9cc0-7ff67edcb2ca" providerId="ADAL" clId="{142F46F7-FE47-4458-BF2D-433598799607}" dt="2019-04-16T08:49:05.819" v="74" actId="478"/>
          <ac:spMkLst>
            <pc:docMk/>
            <pc:sldMk cId="20326636" sldId="296"/>
            <ac:spMk id="65" creationId="{FE805EFD-F468-403A-A21D-0A98CC00705D}"/>
          </ac:spMkLst>
        </pc:spChg>
        <pc:spChg chg="add mod">
          <ac:chgData name="V S Varma Rudra raju" userId="efad19ce-a450-40c6-9cc0-7ff67edcb2ca" providerId="ADAL" clId="{142F46F7-FE47-4458-BF2D-433598799607}" dt="2019-04-16T09:14:53.627" v="572" actId="14100"/>
          <ac:spMkLst>
            <pc:docMk/>
            <pc:sldMk cId="20326636" sldId="296"/>
            <ac:spMk id="66" creationId="{491D8C76-A9FE-4070-98A0-0299A8899783}"/>
          </ac:spMkLst>
        </pc:spChg>
        <pc:spChg chg="add del mod">
          <ac:chgData name="V S Varma Rudra raju" userId="efad19ce-a450-40c6-9cc0-7ff67edcb2ca" providerId="ADAL" clId="{142F46F7-FE47-4458-BF2D-433598799607}" dt="2019-04-16T08:49:05.819" v="74" actId="478"/>
          <ac:spMkLst>
            <pc:docMk/>
            <pc:sldMk cId="20326636" sldId="296"/>
            <ac:spMk id="67" creationId="{876BCFAC-AA14-41E5-BE2D-EF90CDED2546}"/>
          </ac:spMkLst>
        </pc:spChg>
        <pc:spChg chg="add del mod">
          <ac:chgData name="V S Varma Rudra raju" userId="efad19ce-a450-40c6-9cc0-7ff67edcb2ca" providerId="ADAL" clId="{142F46F7-FE47-4458-BF2D-433598799607}" dt="2019-04-16T08:49:05.819" v="74" actId="478"/>
          <ac:spMkLst>
            <pc:docMk/>
            <pc:sldMk cId="20326636" sldId="296"/>
            <ac:spMk id="69" creationId="{5924B030-01B1-4AEA-B7B6-6E0034ABB138}"/>
          </ac:spMkLst>
        </pc:spChg>
        <pc:spChg chg="add mod">
          <ac:chgData name="V S Varma Rudra raju" userId="efad19ce-a450-40c6-9cc0-7ff67edcb2ca" providerId="ADAL" clId="{142F46F7-FE47-4458-BF2D-433598799607}" dt="2019-04-16T09:14:47.630" v="571" actId="1035"/>
          <ac:spMkLst>
            <pc:docMk/>
            <pc:sldMk cId="20326636" sldId="296"/>
            <ac:spMk id="73" creationId="{5759DE2A-FD1F-4ECA-96C0-463B49D25166}"/>
          </ac:spMkLst>
        </pc:spChg>
        <pc:spChg chg="add mod">
          <ac:chgData name="V S Varma Rudra raju" userId="efad19ce-a450-40c6-9cc0-7ff67edcb2ca" providerId="ADAL" clId="{142F46F7-FE47-4458-BF2D-433598799607}" dt="2019-04-16T09:14:47.630" v="571" actId="1035"/>
          <ac:spMkLst>
            <pc:docMk/>
            <pc:sldMk cId="20326636" sldId="296"/>
            <ac:spMk id="74" creationId="{346CDE08-1690-4514-A7F9-0F1F68D5C462}"/>
          </ac:spMkLst>
        </pc:spChg>
        <pc:spChg chg="add mod">
          <ac:chgData name="V S Varma Rudra raju" userId="efad19ce-a450-40c6-9cc0-7ff67edcb2ca" providerId="ADAL" clId="{142F46F7-FE47-4458-BF2D-433598799607}" dt="2019-04-16T09:14:47.630" v="571" actId="1035"/>
          <ac:spMkLst>
            <pc:docMk/>
            <pc:sldMk cId="20326636" sldId="296"/>
            <ac:spMk id="75" creationId="{22D2E8FA-92AA-4B1B-AFCA-6D1C3C7707C4}"/>
          </ac:spMkLst>
        </pc:spChg>
        <pc:spChg chg="add mod">
          <ac:chgData name="V S Varma Rudra raju" userId="efad19ce-a450-40c6-9cc0-7ff67edcb2ca" providerId="ADAL" clId="{142F46F7-FE47-4458-BF2D-433598799607}" dt="2019-04-16T09:14:47.630" v="571" actId="1035"/>
          <ac:spMkLst>
            <pc:docMk/>
            <pc:sldMk cId="20326636" sldId="296"/>
            <ac:spMk id="76" creationId="{19225C75-2460-4805-B0E2-275C0D259C76}"/>
          </ac:spMkLst>
        </pc:spChg>
        <pc:spChg chg="add mod">
          <ac:chgData name="V S Varma Rudra raju" userId="efad19ce-a450-40c6-9cc0-7ff67edcb2ca" providerId="ADAL" clId="{142F46F7-FE47-4458-BF2D-433598799607}" dt="2019-04-16T09:14:47.630" v="571" actId="1035"/>
          <ac:spMkLst>
            <pc:docMk/>
            <pc:sldMk cId="20326636" sldId="296"/>
            <ac:spMk id="77" creationId="{DBE975B0-B146-4D82-9A30-299EE2EBE932}"/>
          </ac:spMkLst>
        </pc:spChg>
        <pc:spChg chg="add mod">
          <ac:chgData name="V S Varma Rudra raju" userId="efad19ce-a450-40c6-9cc0-7ff67edcb2ca" providerId="ADAL" clId="{142F46F7-FE47-4458-BF2D-433598799607}" dt="2019-04-16T09:14:47.630" v="571" actId="1035"/>
          <ac:spMkLst>
            <pc:docMk/>
            <pc:sldMk cId="20326636" sldId="296"/>
            <ac:spMk id="78" creationId="{DF7B8314-4358-44A2-A648-E5F56E4B1E5A}"/>
          </ac:spMkLst>
        </pc:spChg>
        <pc:spChg chg="add mod">
          <ac:chgData name="V S Varma Rudra raju" userId="efad19ce-a450-40c6-9cc0-7ff67edcb2ca" providerId="ADAL" clId="{142F46F7-FE47-4458-BF2D-433598799607}" dt="2019-04-16T09:14:47.630" v="571" actId="1035"/>
          <ac:spMkLst>
            <pc:docMk/>
            <pc:sldMk cId="20326636" sldId="296"/>
            <ac:spMk id="79" creationId="{2E84BC6F-0242-4313-93C8-4F13F751B59D}"/>
          </ac:spMkLst>
        </pc:spChg>
        <pc:spChg chg="add mod">
          <ac:chgData name="V S Varma Rudra raju" userId="efad19ce-a450-40c6-9cc0-7ff67edcb2ca" providerId="ADAL" clId="{142F46F7-FE47-4458-BF2D-433598799607}" dt="2019-04-16T09:14:47.630" v="571" actId="1035"/>
          <ac:spMkLst>
            <pc:docMk/>
            <pc:sldMk cId="20326636" sldId="296"/>
            <ac:spMk id="80" creationId="{17CE5EC4-B8D0-454B-98D6-936D9F23B3CB}"/>
          </ac:spMkLst>
        </pc:spChg>
        <pc:spChg chg="add mod">
          <ac:chgData name="V S Varma Rudra raju" userId="efad19ce-a450-40c6-9cc0-7ff67edcb2ca" providerId="ADAL" clId="{142F46F7-FE47-4458-BF2D-433598799607}" dt="2019-04-16T09:14:47.630" v="571" actId="1035"/>
          <ac:spMkLst>
            <pc:docMk/>
            <pc:sldMk cId="20326636" sldId="296"/>
            <ac:spMk id="81" creationId="{2A0EC4B5-270B-45D8-905E-B0195F3B0E41}"/>
          </ac:spMkLst>
        </pc:spChg>
        <pc:spChg chg="add mod">
          <ac:chgData name="V S Varma Rudra raju" userId="efad19ce-a450-40c6-9cc0-7ff67edcb2ca" providerId="ADAL" clId="{142F46F7-FE47-4458-BF2D-433598799607}" dt="2019-04-16T09:14:47.630" v="571" actId="1035"/>
          <ac:spMkLst>
            <pc:docMk/>
            <pc:sldMk cId="20326636" sldId="296"/>
            <ac:spMk id="83" creationId="{E0416959-D282-423F-BE73-BA04E42782E2}"/>
          </ac:spMkLst>
        </pc:spChg>
        <pc:spChg chg="add mod">
          <ac:chgData name="V S Varma Rudra raju" userId="efad19ce-a450-40c6-9cc0-7ff67edcb2ca" providerId="ADAL" clId="{142F46F7-FE47-4458-BF2D-433598799607}" dt="2019-04-16T09:14:47.630" v="571" actId="1035"/>
          <ac:spMkLst>
            <pc:docMk/>
            <pc:sldMk cId="20326636" sldId="296"/>
            <ac:spMk id="85" creationId="{AC456448-E3A1-4A48-8300-6F688874982C}"/>
          </ac:spMkLst>
        </pc:spChg>
        <pc:spChg chg="add del mod">
          <ac:chgData name="V S Varma Rudra raju" userId="efad19ce-a450-40c6-9cc0-7ff67edcb2ca" providerId="ADAL" clId="{142F46F7-FE47-4458-BF2D-433598799607}" dt="2019-04-16T09:07:54.149" v="440" actId="478"/>
          <ac:spMkLst>
            <pc:docMk/>
            <pc:sldMk cId="20326636" sldId="296"/>
            <ac:spMk id="86" creationId="{D0D48E08-2080-4108-989A-03769E80643B}"/>
          </ac:spMkLst>
        </pc:spChg>
        <pc:spChg chg="add mod">
          <ac:chgData name="V S Varma Rudra raju" userId="efad19ce-a450-40c6-9cc0-7ff67edcb2ca" providerId="ADAL" clId="{142F46F7-FE47-4458-BF2D-433598799607}" dt="2019-04-16T09:14:47.630" v="571" actId="1035"/>
          <ac:spMkLst>
            <pc:docMk/>
            <pc:sldMk cId="20326636" sldId="296"/>
            <ac:spMk id="88" creationId="{C0BE05AD-1AA7-4C4F-A862-26092176A86E}"/>
          </ac:spMkLst>
        </pc:spChg>
        <pc:spChg chg="add mod">
          <ac:chgData name="V S Varma Rudra raju" userId="efad19ce-a450-40c6-9cc0-7ff67edcb2ca" providerId="ADAL" clId="{142F46F7-FE47-4458-BF2D-433598799607}" dt="2019-04-16T09:14:47.630" v="571" actId="1035"/>
          <ac:spMkLst>
            <pc:docMk/>
            <pc:sldMk cId="20326636" sldId="296"/>
            <ac:spMk id="89" creationId="{42B04F0C-0315-4D09-9D5C-A97957C68371}"/>
          </ac:spMkLst>
        </pc:spChg>
        <pc:spChg chg="add mod">
          <ac:chgData name="V S Varma Rudra raju" userId="efad19ce-a450-40c6-9cc0-7ff67edcb2ca" providerId="ADAL" clId="{142F46F7-FE47-4458-BF2D-433598799607}" dt="2019-04-16T09:14:47.630" v="571" actId="1035"/>
          <ac:spMkLst>
            <pc:docMk/>
            <pc:sldMk cId="20326636" sldId="296"/>
            <ac:spMk id="90" creationId="{8D2DA691-830F-4749-94DC-FB43EA30128E}"/>
          </ac:spMkLst>
        </pc:spChg>
        <pc:spChg chg="add mod">
          <ac:chgData name="V S Varma Rudra raju" userId="efad19ce-a450-40c6-9cc0-7ff67edcb2ca" providerId="ADAL" clId="{142F46F7-FE47-4458-BF2D-433598799607}" dt="2019-04-16T09:14:47.630" v="571" actId="1035"/>
          <ac:spMkLst>
            <pc:docMk/>
            <pc:sldMk cId="20326636" sldId="296"/>
            <ac:spMk id="91" creationId="{2068BCFD-5AA6-40D7-9BDA-C71C8BAF0F06}"/>
          </ac:spMkLst>
        </pc:spChg>
        <pc:spChg chg="add mod">
          <ac:chgData name="V S Varma Rudra raju" userId="efad19ce-a450-40c6-9cc0-7ff67edcb2ca" providerId="ADAL" clId="{142F46F7-FE47-4458-BF2D-433598799607}" dt="2019-04-16T09:14:47.630" v="571" actId="1035"/>
          <ac:spMkLst>
            <pc:docMk/>
            <pc:sldMk cId="20326636" sldId="296"/>
            <ac:spMk id="92" creationId="{B10736CF-D033-44BF-BE01-AAC5C044ED6B}"/>
          </ac:spMkLst>
        </pc:spChg>
        <pc:spChg chg="add mod">
          <ac:chgData name="V S Varma Rudra raju" userId="efad19ce-a450-40c6-9cc0-7ff67edcb2ca" providerId="ADAL" clId="{142F46F7-FE47-4458-BF2D-433598799607}" dt="2019-04-16T09:14:47.630" v="571" actId="1035"/>
          <ac:spMkLst>
            <pc:docMk/>
            <pc:sldMk cId="20326636" sldId="296"/>
            <ac:spMk id="93" creationId="{75B78268-5E5B-4CCC-BAEC-D8924FF6B4A5}"/>
          </ac:spMkLst>
        </pc:spChg>
        <pc:spChg chg="add mod">
          <ac:chgData name="V S Varma Rudra raju" userId="efad19ce-a450-40c6-9cc0-7ff67edcb2ca" providerId="ADAL" clId="{142F46F7-FE47-4458-BF2D-433598799607}" dt="2019-04-16T09:14:47.630" v="571" actId="1035"/>
          <ac:spMkLst>
            <pc:docMk/>
            <pc:sldMk cId="20326636" sldId="296"/>
            <ac:spMk id="94" creationId="{2C1F76A1-992C-456D-869B-92F1DD29D81C}"/>
          </ac:spMkLst>
        </pc:spChg>
        <pc:spChg chg="add mod">
          <ac:chgData name="V S Varma Rudra raju" userId="efad19ce-a450-40c6-9cc0-7ff67edcb2ca" providerId="ADAL" clId="{142F46F7-FE47-4458-BF2D-433598799607}" dt="2019-04-16T09:17:57.387" v="588" actId="1076"/>
          <ac:spMkLst>
            <pc:docMk/>
            <pc:sldMk cId="20326636" sldId="296"/>
            <ac:spMk id="95" creationId="{6BA81C23-A6DD-469A-B4AE-043495CBAA9B}"/>
          </ac:spMkLst>
        </pc:spChg>
        <pc:spChg chg="add mod">
          <ac:chgData name="V S Varma Rudra raju" userId="efad19ce-a450-40c6-9cc0-7ff67edcb2ca" providerId="ADAL" clId="{142F46F7-FE47-4458-BF2D-433598799607}" dt="2019-04-16T09:19:41.438" v="617" actId="14100"/>
          <ac:spMkLst>
            <pc:docMk/>
            <pc:sldMk cId="20326636" sldId="296"/>
            <ac:spMk id="99" creationId="{F8D9D898-49FB-478B-9FAE-F1F67A1EAC40}"/>
          </ac:spMkLst>
        </pc:spChg>
        <pc:spChg chg="mod">
          <ac:chgData name="V S Varma Rudra raju" userId="efad19ce-a450-40c6-9cc0-7ff67edcb2ca" providerId="ADAL" clId="{142F46F7-FE47-4458-BF2D-433598799607}" dt="2019-04-16T08:42:52.625" v="70" actId="20577"/>
          <ac:spMkLst>
            <pc:docMk/>
            <pc:sldMk cId="20326636" sldId="296"/>
            <ac:spMk id="6146" creationId="{00000000-0000-0000-0000-000000000000}"/>
          </ac:spMkLst>
        </pc:spChg>
        <pc:graphicFrameChg chg="del">
          <ac:chgData name="V S Varma Rudra raju" userId="efad19ce-a450-40c6-9cc0-7ff67edcb2ca" providerId="ADAL" clId="{142F46F7-FE47-4458-BF2D-433598799607}" dt="2019-04-16T08:46:17.415" v="71" actId="478"/>
          <ac:graphicFrameMkLst>
            <pc:docMk/>
            <pc:sldMk cId="20326636" sldId="296"/>
            <ac:graphicFrameMk id="56" creationId="{282E3D5E-23CA-45A1-846E-64D037C9F43C}"/>
          </ac:graphicFrameMkLst>
        </pc:graphicFrameChg>
        <pc:picChg chg="add mod">
          <ac:chgData name="V S Varma Rudra raju" userId="efad19ce-a450-40c6-9cc0-7ff67edcb2ca" providerId="ADAL" clId="{142F46F7-FE47-4458-BF2D-433598799607}" dt="2019-04-16T09:14:47.630" v="571" actId="1035"/>
          <ac:picMkLst>
            <pc:docMk/>
            <pc:sldMk cId="20326636" sldId="296"/>
            <ac:picMk id="5" creationId="{4FFCC328-8530-4CBD-951C-8BE601965469}"/>
          </ac:picMkLst>
        </pc:picChg>
        <pc:picChg chg="add mod">
          <ac:chgData name="V S Varma Rudra raju" userId="efad19ce-a450-40c6-9cc0-7ff67edcb2ca" providerId="ADAL" clId="{142F46F7-FE47-4458-BF2D-433598799607}" dt="2019-04-16T09:14:47.630" v="571" actId="1035"/>
          <ac:picMkLst>
            <pc:docMk/>
            <pc:sldMk cId="20326636" sldId="296"/>
            <ac:picMk id="7" creationId="{DCBCD9FB-8104-4C8F-80C6-27CB0BEE09B0}"/>
          </ac:picMkLst>
        </pc:picChg>
        <pc:picChg chg="add mod">
          <ac:chgData name="V S Varma Rudra raju" userId="efad19ce-a450-40c6-9cc0-7ff67edcb2ca" providerId="ADAL" clId="{142F46F7-FE47-4458-BF2D-433598799607}" dt="2019-04-16T09:14:47.630" v="571" actId="1035"/>
          <ac:picMkLst>
            <pc:docMk/>
            <pc:sldMk cId="20326636" sldId="296"/>
            <ac:picMk id="10" creationId="{BD916294-AB7F-4CD7-8420-11EAB4F2FAF3}"/>
          </ac:picMkLst>
        </pc:picChg>
        <pc:picChg chg="add del mod">
          <ac:chgData name="V S Varma Rudra raju" userId="efad19ce-a450-40c6-9cc0-7ff67edcb2ca" providerId="ADAL" clId="{142F46F7-FE47-4458-BF2D-433598799607}" dt="2019-04-16T08:49:05.819" v="74" actId="478"/>
          <ac:picMkLst>
            <pc:docMk/>
            <pc:sldMk cId="20326636" sldId="296"/>
            <ac:picMk id="30" creationId="{2456D74C-F671-4514-85A2-6825A4D426AA}"/>
          </ac:picMkLst>
        </pc:picChg>
        <pc:picChg chg="add mod ord">
          <ac:chgData name="V S Varma Rudra raju" userId="efad19ce-a450-40c6-9cc0-7ff67edcb2ca" providerId="ADAL" clId="{142F46F7-FE47-4458-BF2D-433598799607}" dt="2019-04-16T09:14:47.630" v="571" actId="1035"/>
          <ac:picMkLst>
            <pc:docMk/>
            <pc:sldMk cId="20326636" sldId="296"/>
            <ac:picMk id="58" creationId="{32A6CA24-86F0-43C2-8F4A-2B550ABB99B2}"/>
          </ac:picMkLst>
        </pc:picChg>
        <pc:picChg chg="add del mod">
          <ac:chgData name="V S Varma Rudra raju" userId="efad19ce-a450-40c6-9cc0-7ff67edcb2ca" providerId="ADAL" clId="{142F46F7-FE47-4458-BF2D-433598799607}" dt="2019-04-16T08:49:05.819" v="74" actId="478"/>
          <ac:picMkLst>
            <pc:docMk/>
            <pc:sldMk cId="20326636" sldId="296"/>
            <ac:picMk id="63" creationId="{751E7AD3-651A-4A94-AF64-BB9CB4B5CB03}"/>
          </ac:picMkLst>
        </pc:picChg>
        <pc:picChg chg="add mod">
          <ac:chgData name="V S Varma Rudra raju" userId="efad19ce-a450-40c6-9cc0-7ff67edcb2ca" providerId="ADAL" clId="{142F46F7-FE47-4458-BF2D-433598799607}" dt="2019-04-16T09:15:00.027" v="573" actId="1076"/>
          <ac:picMkLst>
            <pc:docMk/>
            <pc:sldMk cId="20326636" sldId="296"/>
            <ac:picMk id="70" creationId="{7F024857-8E01-4D42-AE14-6941E346615C}"/>
          </ac:picMkLst>
        </pc:picChg>
        <pc:picChg chg="add del mod">
          <ac:chgData name="V S Varma Rudra raju" userId="efad19ce-a450-40c6-9cc0-7ff67edcb2ca" providerId="ADAL" clId="{142F46F7-FE47-4458-BF2D-433598799607}" dt="2019-04-16T08:49:05.819" v="74" actId="478"/>
          <ac:picMkLst>
            <pc:docMk/>
            <pc:sldMk cId="20326636" sldId="296"/>
            <ac:picMk id="71" creationId="{2E50FC75-134C-4594-90F3-6F1678DEAD22}"/>
          </ac:picMkLst>
        </pc:picChg>
        <pc:picChg chg="add mod">
          <ac:chgData name="V S Varma Rudra raju" userId="efad19ce-a450-40c6-9cc0-7ff67edcb2ca" providerId="ADAL" clId="{142F46F7-FE47-4458-BF2D-433598799607}" dt="2019-04-16T09:14:47.630" v="571" actId="1035"/>
          <ac:picMkLst>
            <pc:docMk/>
            <pc:sldMk cId="20326636" sldId="296"/>
            <ac:picMk id="72" creationId="{5F58DF7A-2F03-4C4D-92A1-89E5BE5D2B8D}"/>
          </ac:picMkLst>
        </pc:picChg>
        <pc:picChg chg="add mod">
          <ac:chgData name="V S Varma Rudra raju" userId="efad19ce-a450-40c6-9cc0-7ff67edcb2ca" providerId="ADAL" clId="{142F46F7-FE47-4458-BF2D-433598799607}" dt="2019-04-16T09:17:59.789" v="589" actId="1076"/>
          <ac:picMkLst>
            <pc:docMk/>
            <pc:sldMk cId="20326636" sldId="296"/>
            <ac:picMk id="6145" creationId="{A1576D7D-BECA-44A5-BB09-0C0F756807B5}"/>
          </ac:picMkLst>
        </pc:picChg>
        <pc:cxnChg chg="add mod">
          <ac:chgData name="V S Varma Rudra raju" userId="efad19ce-a450-40c6-9cc0-7ff67edcb2ca" providerId="ADAL" clId="{142F46F7-FE47-4458-BF2D-433598799607}" dt="2019-04-16T09:14:47.630" v="571" actId="1035"/>
          <ac:cxnSpMkLst>
            <pc:docMk/>
            <pc:sldMk cId="20326636" sldId="296"/>
            <ac:cxnSpMk id="12" creationId="{DE29837C-8FBA-42A7-B792-4E418A0EE23C}"/>
          </ac:cxnSpMkLst>
        </pc:cxnChg>
        <pc:cxnChg chg="add mod">
          <ac:chgData name="V S Varma Rudra raju" userId="efad19ce-a450-40c6-9cc0-7ff67edcb2ca" providerId="ADAL" clId="{142F46F7-FE47-4458-BF2D-433598799607}" dt="2019-04-16T09:14:47.630" v="571" actId="1035"/>
          <ac:cxnSpMkLst>
            <pc:docMk/>
            <pc:sldMk cId="20326636" sldId="296"/>
            <ac:cxnSpMk id="15" creationId="{0DF34935-A3E0-4B7B-A098-067E9D5C9D67}"/>
          </ac:cxnSpMkLst>
        </pc:cxnChg>
        <pc:cxnChg chg="add mod">
          <ac:chgData name="V S Varma Rudra raju" userId="efad19ce-a450-40c6-9cc0-7ff67edcb2ca" providerId="ADAL" clId="{142F46F7-FE47-4458-BF2D-433598799607}" dt="2019-04-16T09:14:47.630" v="571" actId="1035"/>
          <ac:cxnSpMkLst>
            <pc:docMk/>
            <pc:sldMk cId="20326636" sldId="296"/>
            <ac:cxnSpMk id="18" creationId="{488B81B2-DC41-4E60-928A-BCD1568B7553}"/>
          </ac:cxnSpMkLst>
        </pc:cxnChg>
        <pc:cxnChg chg="add mod">
          <ac:chgData name="V S Varma Rudra raju" userId="efad19ce-a450-40c6-9cc0-7ff67edcb2ca" providerId="ADAL" clId="{142F46F7-FE47-4458-BF2D-433598799607}" dt="2019-04-16T09:14:47.630" v="571" actId="1035"/>
          <ac:cxnSpMkLst>
            <pc:docMk/>
            <pc:sldMk cId="20326636" sldId="296"/>
            <ac:cxnSpMk id="23" creationId="{AAA2686A-2CC8-450C-9504-B29A05325147}"/>
          </ac:cxnSpMkLst>
        </pc:cxnChg>
        <pc:cxnChg chg="del">
          <ac:chgData name="V S Varma Rudra raju" userId="efad19ce-a450-40c6-9cc0-7ff67edcb2ca" providerId="ADAL" clId="{142F46F7-FE47-4458-BF2D-433598799607}" dt="2019-04-16T08:46:17.415" v="71" actId="478"/>
          <ac:cxnSpMkLst>
            <pc:docMk/>
            <pc:sldMk cId="20326636" sldId="296"/>
            <ac:cxnSpMk id="40" creationId="{91E50302-876D-4014-8FBA-BCCC0A0DE486}"/>
          </ac:cxnSpMkLst>
        </pc:cxnChg>
        <pc:cxnChg chg="del">
          <ac:chgData name="V S Varma Rudra raju" userId="efad19ce-a450-40c6-9cc0-7ff67edcb2ca" providerId="ADAL" clId="{142F46F7-FE47-4458-BF2D-433598799607}" dt="2019-04-16T08:46:17.415" v="71" actId="478"/>
          <ac:cxnSpMkLst>
            <pc:docMk/>
            <pc:sldMk cId="20326636" sldId="296"/>
            <ac:cxnSpMk id="43" creationId="{3FE3CBC3-C3C2-4685-92BE-96A7EF2263B9}"/>
          </ac:cxnSpMkLst>
        </pc:cxnChg>
        <pc:cxnChg chg="del">
          <ac:chgData name="V S Varma Rudra raju" userId="efad19ce-a450-40c6-9cc0-7ff67edcb2ca" providerId="ADAL" clId="{142F46F7-FE47-4458-BF2D-433598799607}" dt="2019-04-16T08:46:17.415" v="71" actId="478"/>
          <ac:cxnSpMkLst>
            <pc:docMk/>
            <pc:sldMk cId="20326636" sldId="296"/>
            <ac:cxnSpMk id="52" creationId="{FAC18D46-389B-4A65-BF93-E1B38DC17368}"/>
          </ac:cxnSpMkLst>
        </pc:cxnChg>
        <pc:cxnChg chg="del">
          <ac:chgData name="V S Varma Rudra raju" userId="efad19ce-a450-40c6-9cc0-7ff67edcb2ca" providerId="ADAL" clId="{142F46F7-FE47-4458-BF2D-433598799607}" dt="2019-04-16T08:46:17.415" v="71" actId="478"/>
          <ac:cxnSpMkLst>
            <pc:docMk/>
            <pc:sldMk cId="20326636" sldId="296"/>
            <ac:cxnSpMk id="55" creationId="{428A21BC-15C0-4E66-ADC8-A5215539DE12}"/>
          </ac:cxnSpMkLst>
        </pc:cxnChg>
        <pc:cxnChg chg="add del mod">
          <ac:chgData name="V S Varma Rudra raju" userId="efad19ce-a450-40c6-9cc0-7ff67edcb2ca" providerId="ADAL" clId="{142F46F7-FE47-4458-BF2D-433598799607}" dt="2019-04-16T08:49:05.819" v="74" actId="478"/>
          <ac:cxnSpMkLst>
            <pc:docMk/>
            <pc:sldMk cId="20326636" sldId="296"/>
            <ac:cxnSpMk id="68" creationId="{D9D4382E-29B5-4B13-ACAF-76835EE19DB7}"/>
          </ac:cxnSpMkLst>
        </pc:cxnChg>
        <pc:cxnChg chg="add mod">
          <ac:chgData name="V S Varma Rudra raju" userId="efad19ce-a450-40c6-9cc0-7ff67edcb2ca" providerId="ADAL" clId="{142F46F7-FE47-4458-BF2D-433598799607}" dt="2019-04-16T09:14:47.630" v="571" actId="1035"/>
          <ac:cxnSpMkLst>
            <pc:docMk/>
            <pc:sldMk cId="20326636" sldId="296"/>
            <ac:cxnSpMk id="82" creationId="{5BEF214E-6AFF-498B-BF94-43C5DEC1C104}"/>
          </ac:cxnSpMkLst>
        </pc:cxnChg>
        <pc:cxnChg chg="add mod">
          <ac:chgData name="V S Varma Rudra raju" userId="efad19ce-a450-40c6-9cc0-7ff67edcb2ca" providerId="ADAL" clId="{142F46F7-FE47-4458-BF2D-433598799607}" dt="2019-04-16T09:14:47.630" v="571" actId="1035"/>
          <ac:cxnSpMkLst>
            <pc:docMk/>
            <pc:sldMk cId="20326636" sldId="296"/>
            <ac:cxnSpMk id="84" creationId="{8670C5F7-EF7A-4022-A1F0-49E0E50FBD4B}"/>
          </ac:cxnSpMkLst>
        </pc:cxnChg>
        <pc:cxnChg chg="add mod">
          <ac:chgData name="V S Varma Rudra raju" userId="efad19ce-a450-40c6-9cc0-7ff67edcb2ca" providerId="ADAL" clId="{142F46F7-FE47-4458-BF2D-433598799607}" dt="2019-04-16T09:14:47.630" v="571" actId="1035"/>
          <ac:cxnSpMkLst>
            <pc:docMk/>
            <pc:sldMk cId="20326636" sldId="296"/>
            <ac:cxnSpMk id="87" creationId="{A578492A-D45D-437D-97A2-B936A38BF7C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829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t" anchorCtr="0" compatLnSpc="1">
            <a:prstTxWarp prst="textNoShape">
              <a:avLst/>
            </a:prstTxWarp>
          </a:bodyPr>
          <a:lstStyle>
            <a:lvl1pPr>
              <a:spcBef>
                <a:spcPct val="20000"/>
              </a:spcBef>
              <a:defRPr sz="1300"/>
            </a:lvl1pPr>
          </a:lstStyle>
          <a:p>
            <a:endParaRPr lang="en-GB" altLang="en-US"/>
          </a:p>
        </p:txBody>
      </p:sp>
      <p:sp>
        <p:nvSpPr>
          <p:cNvPr id="13315" name="Rectangle 3"/>
          <p:cNvSpPr>
            <a:spLocks noGrp="1" noChangeArrowheads="1"/>
          </p:cNvSpPr>
          <p:nvPr>
            <p:ph type="dt" sz="quarter" idx="1"/>
          </p:nvPr>
        </p:nvSpPr>
        <p:spPr bwMode="auto">
          <a:xfrm>
            <a:off x="3900488" y="0"/>
            <a:ext cx="29813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t" anchorCtr="0" compatLnSpc="1">
            <a:prstTxWarp prst="textNoShape">
              <a:avLst/>
            </a:prstTxWarp>
          </a:bodyPr>
          <a:lstStyle>
            <a:lvl1pPr algn="r">
              <a:spcBef>
                <a:spcPct val="20000"/>
              </a:spcBef>
              <a:defRPr sz="1300"/>
            </a:lvl1pPr>
          </a:lstStyle>
          <a:p>
            <a:endParaRPr lang="en-GB" altLang="en-US"/>
          </a:p>
        </p:txBody>
      </p:sp>
      <p:sp>
        <p:nvSpPr>
          <p:cNvPr id="13316" name="Rectangle 4"/>
          <p:cNvSpPr>
            <a:spLocks noGrp="1" noChangeArrowheads="1"/>
          </p:cNvSpPr>
          <p:nvPr>
            <p:ph type="ftr" sz="quarter" idx="2"/>
          </p:nvPr>
        </p:nvSpPr>
        <p:spPr bwMode="auto">
          <a:xfrm>
            <a:off x="0" y="9502775"/>
            <a:ext cx="29829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b" anchorCtr="0" compatLnSpc="1">
            <a:prstTxWarp prst="textNoShape">
              <a:avLst/>
            </a:prstTxWarp>
          </a:bodyPr>
          <a:lstStyle>
            <a:lvl1pPr>
              <a:spcBef>
                <a:spcPct val="20000"/>
              </a:spcBef>
              <a:defRPr sz="1300"/>
            </a:lvl1pPr>
          </a:lstStyle>
          <a:p>
            <a:endParaRPr lang="en-GB" altLang="en-US"/>
          </a:p>
        </p:txBody>
      </p:sp>
      <p:sp>
        <p:nvSpPr>
          <p:cNvPr id="13317" name="Rectangle 5"/>
          <p:cNvSpPr>
            <a:spLocks noGrp="1" noChangeArrowheads="1"/>
          </p:cNvSpPr>
          <p:nvPr>
            <p:ph type="sldNum" sz="quarter" idx="3"/>
          </p:nvPr>
        </p:nvSpPr>
        <p:spPr bwMode="auto">
          <a:xfrm>
            <a:off x="3900488" y="9502775"/>
            <a:ext cx="29813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b" anchorCtr="0" compatLnSpc="1">
            <a:prstTxWarp prst="textNoShape">
              <a:avLst/>
            </a:prstTxWarp>
          </a:bodyPr>
          <a:lstStyle>
            <a:lvl1pPr algn="r">
              <a:spcBef>
                <a:spcPct val="20000"/>
              </a:spcBef>
              <a:defRPr sz="1300"/>
            </a:lvl1pPr>
          </a:lstStyle>
          <a:p>
            <a:fld id="{A06C8057-B5F8-D34E-A0ED-54DB4E16BC10}"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829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t" anchorCtr="0" compatLnSpc="1">
            <a:prstTxWarp prst="textNoShape">
              <a:avLst/>
            </a:prstTxWarp>
          </a:bodyPr>
          <a:lstStyle>
            <a:lvl1pPr>
              <a:spcBef>
                <a:spcPct val="20000"/>
              </a:spcBef>
              <a:defRPr sz="1300"/>
            </a:lvl1pPr>
          </a:lstStyle>
          <a:p>
            <a:endParaRPr lang="en-GB" altLang="en-US"/>
          </a:p>
        </p:txBody>
      </p:sp>
      <p:sp>
        <p:nvSpPr>
          <p:cNvPr id="15363" name="Rectangle 3"/>
          <p:cNvSpPr>
            <a:spLocks noGrp="1" noChangeArrowheads="1"/>
          </p:cNvSpPr>
          <p:nvPr>
            <p:ph type="dt" idx="1"/>
          </p:nvPr>
        </p:nvSpPr>
        <p:spPr bwMode="auto">
          <a:xfrm>
            <a:off x="3900488" y="0"/>
            <a:ext cx="29813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t" anchorCtr="0" compatLnSpc="1">
            <a:prstTxWarp prst="textNoShape">
              <a:avLst/>
            </a:prstTxWarp>
          </a:bodyPr>
          <a:lstStyle>
            <a:lvl1pPr algn="r">
              <a:spcBef>
                <a:spcPct val="20000"/>
              </a:spcBef>
              <a:defRPr sz="1300"/>
            </a:lvl1pPr>
          </a:lstStyle>
          <a:p>
            <a:endParaRPr lang="en-GB" altLang="en-US"/>
          </a:p>
        </p:txBody>
      </p:sp>
      <p:sp>
        <p:nvSpPr>
          <p:cNvPr id="3076" name="Rectangle 4"/>
          <p:cNvSpPr>
            <a:spLocks noGrp="1" noRot="1" noChangeAspect="1" noChangeArrowheads="1" noTextEdit="1"/>
          </p:cNvSpPr>
          <p:nvPr>
            <p:ph type="sldImg" idx="2"/>
          </p:nvPr>
        </p:nvSpPr>
        <p:spPr bwMode="auto">
          <a:xfrm>
            <a:off x="109538" y="750888"/>
            <a:ext cx="6664325" cy="3749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17575" y="4751388"/>
            <a:ext cx="5046663" cy="450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5366" name="Rectangle 6"/>
          <p:cNvSpPr>
            <a:spLocks noGrp="1" noChangeArrowheads="1"/>
          </p:cNvSpPr>
          <p:nvPr>
            <p:ph type="ftr" sz="quarter" idx="4"/>
          </p:nvPr>
        </p:nvSpPr>
        <p:spPr bwMode="auto">
          <a:xfrm>
            <a:off x="0" y="9502775"/>
            <a:ext cx="29829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b" anchorCtr="0" compatLnSpc="1">
            <a:prstTxWarp prst="textNoShape">
              <a:avLst/>
            </a:prstTxWarp>
          </a:bodyPr>
          <a:lstStyle>
            <a:lvl1pPr>
              <a:spcBef>
                <a:spcPct val="20000"/>
              </a:spcBef>
              <a:defRPr sz="1300"/>
            </a:lvl1pPr>
          </a:lstStyle>
          <a:p>
            <a:endParaRPr lang="en-GB" altLang="en-US"/>
          </a:p>
        </p:txBody>
      </p:sp>
      <p:sp>
        <p:nvSpPr>
          <p:cNvPr id="15367" name="Rectangle 7"/>
          <p:cNvSpPr>
            <a:spLocks noGrp="1" noChangeArrowheads="1"/>
          </p:cNvSpPr>
          <p:nvPr>
            <p:ph type="sldNum" sz="quarter" idx="5"/>
          </p:nvPr>
        </p:nvSpPr>
        <p:spPr bwMode="auto">
          <a:xfrm>
            <a:off x="3900488" y="9502775"/>
            <a:ext cx="29813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78" tIns="48239" rIns="96478" bIns="48239" numCol="1" anchor="b" anchorCtr="0" compatLnSpc="1">
            <a:prstTxWarp prst="textNoShape">
              <a:avLst/>
            </a:prstTxWarp>
          </a:bodyPr>
          <a:lstStyle>
            <a:lvl1pPr algn="r">
              <a:spcBef>
                <a:spcPct val="20000"/>
              </a:spcBef>
              <a:defRPr sz="1300"/>
            </a:lvl1pPr>
          </a:lstStyle>
          <a:p>
            <a:fld id="{BE2F0A5A-D65B-6D40-A325-E079D445E59E}"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Times New Roman" charset="0"/>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Times New Roman" charset="0"/>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Times New Roman" charset="0"/>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Times New Roman" charset="0"/>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Times New Roman" charset="0"/>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538" y="750888"/>
            <a:ext cx="6664325" cy="37496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2F0A5A-D65B-6D40-A325-E079D445E59E}" type="slidenum">
              <a:rPr lang="en-GB" altLang="en-US" smtClean="0"/>
              <a:pPr/>
              <a:t>1</a:t>
            </a:fld>
            <a:endParaRPr lang="en-GB" altLang="en-US"/>
          </a:p>
        </p:txBody>
      </p:sp>
    </p:spTree>
    <p:extLst>
      <p:ext uri="{BB962C8B-B14F-4D97-AF65-F5344CB8AC3E}">
        <p14:creationId xmlns:p14="http://schemas.microsoft.com/office/powerpoint/2010/main" val="200364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538" y="750888"/>
            <a:ext cx="6664325" cy="37496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FAFB5A-DA17-2344-ABB0-B31E35404907}" type="slidenum">
              <a:rPr lang="en-GB" altLang="en-US" smtClean="0"/>
              <a:pPr/>
              <a:t>2</a:t>
            </a:fld>
            <a:endParaRPr lang="en-GB" altLang="en-US"/>
          </a:p>
        </p:txBody>
      </p:sp>
    </p:spTree>
    <p:extLst>
      <p:ext uri="{BB962C8B-B14F-4D97-AF65-F5344CB8AC3E}">
        <p14:creationId xmlns:p14="http://schemas.microsoft.com/office/powerpoint/2010/main" val="246278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538" y="750888"/>
            <a:ext cx="6664325" cy="37496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FAFB5A-DA17-2344-ABB0-B31E35404907}" type="slidenum">
              <a:rPr lang="en-GB" altLang="en-US" smtClean="0"/>
              <a:pPr/>
              <a:t>3</a:t>
            </a:fld>
            <a:endParaRPr lang="en-GB" altLang="en-US"/>
          </a:p>
        </p:txBody>
      </p:sp>
    </p:spTree>
    <p:extLst>
      <p:ext uri="{BB962C8B-B14F-4D97-AF65-F5344CB8AC3E}">
        <p14:creationId xmlns:p14="http://schemas.microsoft.com/office/powerpoint/2010/main" val="17987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dra">
    <p:bg>
      <p:bgPr>
        <a:solidFill>
          <a:schemeClr val="tx2"/>
        </a:solidFill>
        <a:effectLst/>
      </p:bgPr>
    </p:bg>
    <p:spTree>
      <p:nvGrpSpPr>
        <p:cNvPr id="1" name=""/>
        <p:cNvGrpSpPr/>
        <p:nvPr/>
      </p:nvGrpSpPr>
      <p:grpSpPr>
        <a:xfrm>
          <a:off x="0" y="0"/>
          <a:ext cx="0" cy="0"/>
          <a:chOff x="0" y="0"/>
          <a:chExt cx="0" cy="0"/>
        </a:xfrm>
      </p:grpSpPr>
      <p:sp>
        <p:nvSpPr>
          <p:cNvPr id="4" name="Line 8"/>
          <p:cNvSpPr>
            <a:spLocks noChangeShapeType="1"/>
          </p:cNvSpPr>
          <p:nvPr/>
        </p:nvSpPr>
        <p:spPr bwMode="auto">
          <a:xfrm>
            <a:off x="505885" y="2425700"/>
            <a:ext cx="11423649" cy="0"/>
          </a:xfrm>
          <a:prstGeom prst="line">
            <a:avLst/>
          </a:prstGeom>
          <a:noFill/>
          <a:ln w="38100">
            <a:solidFill>
              <a:srgbClr val="FDD4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a:p>
        </p:txBody>
      </p:sp>
      <p:sp>
        <p:nvSpPr>
          <p:cNvPr id="5" name="Rectangle 10"/>
          <p:cNvSpPr>
            <a:spLocks noChangeArrowheads="1"/>
          </p:cNvSpPr>
          <p:nvPr/>
        </p:nvSpPr>
        <p:spPr bwMode="auto">
          <a:xfrm>
            <a:off x="-38099" y="6704014"/>
            <a:ext cx="12221633" cy="179387"/>
          </a:xfrm>
          <a:prstGeom prst="rect">
            <a:avLst/>
          </a:prstGeom>
          <a:solidFill>
            <a:srgbClr val="649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charset="0"/>
                <a:ea typeface="Times New Roman" charset="0"/>
                <a:cs typeface="Times New Roman" charset="0"/>
              </a:defRPr>
            </a:lvl1pPr>
            <a:lvl2pPr marL="742950" indent="-285750">
              <a:defRPr sz="2000">
                <a:solidFill>
                  <a:schemeClr val="tx1"/>
                </a:solidFill>
                <a:latin typeface="Arial" charset="0"/>
                <a:ea typeface="Times New Roman" charset="0"/>
                <a:cs typeface="Times New Roman" charset="0"/>
              </a:defRPr>
            </a:lvl2pPr>
            <a:lvl3pPr marL="1143000" indent="-228600">
              <a:defRPr sz="2000">
                <a:solidFill>
                  <a:schemeClr val="tx1"/>
                </a:solidFill>
                <a:latin typeface="Arial" charset="0"/>
                <a:ea typeface="Times New Roman" charset="0"/>
                <a:cs typeface="Times New Roman" charset="0"/>
              </a:defRPr>
            </a:lvl3pPr>
            <a:lvl4pPr marL="1600200" indent="-228600">
              <a:defRPr sz="2000">
                <a:solidFill>
                  <a:schemeClr val="tx1"/>
                </a:solidFill>
                <a:latin typeface="Arial" charset="0"/>
                <a:ea typeface="Times New Roman" charset="0"/>
                <a:cs typeface="Times New Roman" charset="0"/>
              </a:defRPr>
            </a:lvl4pPr>
            <a:lvl5pPr marL="2057400" indent="-228600">
              <a:defRPr sz="2000">
                <a:solidFill>
                  <a:schemeClr val="tx1"/>
                </a:solidFill>
                <a:latin typeface="Arial" charset="0"/>
                <a:ea typeface="Times New Roman" charset="0"/>
                <a:cs typeface="Times New Roman" charset="0"/>
              </a:defRPr>
            </a:lvl5pPr>
            <a:lvl6pPr marL="25146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6pPr>
            <a:lvl7pPr marL="29718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7pPr>
            <a:lvl8pPr marL="34290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8pPr>
            <a:lvl9pPr marL="38862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9pPr>
          </a:lstStyle>
          <a:p>
            <a:pPr>
              <a:spcBef>
                <a:spcPct val="20000"/>
              </a:spcBef>
            </a:pPr>
            <a:endParaRPr lang="en-US" altLang="en-US" sz="2000"/>
          </a:p>
        </p:txBody>
      </p:sp>
      <p:sp>
        <p:nvSpPr>
          <p:cNvPr id="6" name="Rectangle 11"/>
          <p:cNvSpPr>
            <a:spLocks noChangeArrowheads="1"/>
          </p:cNvSpPr>
          <p:nvPr/>
        </p:nvSpPr>
        <p:spPr bwMode="auto">
          <a:xfrm>
            <a:off x="-35984" y="0"/>
            <a:ext cx="239184" cy="6870700"/>
          </a:xfrm>
          <a:prstGeom prst="rect">
            <a:avLst/>
          </a:prstGeom>
          <a:solidFill>
            <a:srgbClr val="649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charset="0"/>
                <a:ea typeface="Times New Roman" charset="0"/>
                <a:cs typeface="Times New Roman" charset="0"/>
              </a:defRPr>
            </a:lvl1pPr>
            <a:lvl2pPr marL="742950" indent="-285750">
              <a:defRPr sz="2000">
                <a:solidFill>
                  <a:schemeClr val="tx1"/>
                </a:solidFill>
                <a:latin typeface="Arial" charset="0"/>
                <a:ea typeface="Times New Roman" charset="0"/>
                <a:cs typeface="Times New Roman" charset="0"/>
              </a:defRPr>
            </a:lvl2pPr>
            <a:lvl3pPr marL="1143000" indent="-228600">
              <a:defRPr sz="2000">
                <a:solidFill>
                  <a:schemeClr val="tx1"/>
                </a:solidFill>
                <a:latin typeface="Arial" charset="0"/>
                <a:ea typeface="Times New Roman" charset="0"/>
                <a:cs typeface="Times New Roman" charset="0"/>
              </a:defRPr>
            </a:lvl3pPr>
            <a:lvl4pPr marL="1600200" indent="-228600">
              <a:defRPr sz="2000">
                <a:solidFill>
                  <a:schemeClr val="tx1"/>
                </a:solidFill>
                <a:latin typeface="Arial" charset="0"/>
                <a:ea typeface="Times New Roman" charset="0"/>
                <a:cs typeface="Times New Roman" charset="0"/>
              </a:defRPr>
            </a:lvl4pPr>
            <a:lvl5pPr marL="2057400" indent="-228600">
              <a:defRPr sz="2000">
                <a:solidFill>
                  <a:schemeClr val="tx1"/>
                </a:solidFill>
                <a:latin typeface="Arial" charset="0"/>
                <a:ea typeface="Times New Roman" charset="0"/>
                <a:cs typeface="Times New Roman" charset="0"/>
              </a:defRPr>
            </a:lvl5pPr>
            <a:lvl6pPr marL="25146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6pPr>
            <a:lvl7pPr marL="29718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7pPr>
            <a:lvl8pPr marL="34290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8pPr>
            <a:lvl9pPr marL="38862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9pPr>
          </a:lstStyle>
          <a:p>
            <a:pPr>
              <a:spcBef>
                <a:spcPct val="20000"/>
              </a:spcBef>
            </a:pPr>
            <a:endParaRPr lang="en-US" altLang="en-US" sz="2000"/>
          </a:p>
        </p:txBody>
      </p:sp>
      <p:sp>
        <p:nvSpPr>
          <p:cNvPr id="11266" name="Rectangle 2"/>
          <p:cNvSpPr>
            <a:spLocks noGrp="1" noChangeArrowheads="1"/>
          </p:cNvSpPr>
          <p:nvPr>
            <p:ph type="ctrTitle"/>
          </p:nvPr>
        </p:nvSpPr>
        <p:spPr>
          <a:xfrm>
            <a:off x="508001" y="838200"/>
            <a:ext cx="11036300" cy="1447800"/>
          </a:xfrm>
          <a:extLst>
            <a:ext uri="{909E8E84-426E-40DD-AFC4-6F175D3DCCD1}">
              <a14:hiddenFill xmlns:a14="http://schemas.microsoft.com/office/drawing/2010/main">
                <a:solidFill>
                  <a:schemeClr val="tx2"/>
                </a:solidFill>
              </a14:hiddenFill>
            </a:ext>
          </a:extLst>
        </p:spPr>
        <p:txBody>
          <a:bodyPr tIns="36000" bIns="36000"/>
          <a:lstStyle>
            <a:lvl1pPr>
              <a:defRPr>
                <a:solidFill>
                  <a:schemeClr val="bg1"/>
                </a:solidFill>
              </a:defRPr>
            </a:lvl1pPr>
          </a:lstStyle>
          <a:p>
            <a:pPr lvl="0"/>
            <a:r>
              <a:rPr lang="en-GB" altLang="en-US" noProof="0"/>
              <a:t>Click to edit Master title style</a:t>
            </a:r>
          </a:p>
        </p:txBody>
      </p:sp>
      <p:sp>
        <p:nvSpPr>
          <p:cNvPr id="11267" name="Rectangle 3"/>
          <p:cNvSpPr>
            <a:spLocks noGrp="1" noChangeArrowheads="1"/>
          </p:cNvSpPr>
          <p:nvPr>
            <p:ph type="subTitle" idx="1"/>
          </p:nvPr>
        </p:nvSpPr>
        <p:spPr>
          <a:xfrm>
            <a:off x="508001" y="2578101"/>
            <a:ext cx="11036300" cy="1800225"/>
          </a:xfrm>
          <a:extLst>
            <a:ext uri="{909E8E84-426E-40DD-AFC4-6F175D3DCCD1}">
              <a14:hiddenFill xmlns:a14="http://schemas.microsoft.com/office/drawing/2010/main">
                <a:solidFill>
                  <a:schemeClr val="tx2"/>
                </a:solidFill>
              </a14:hiddenFill>
            </a:ext>
          </a:extLst>
        </p:spPr>
        <p:txBody>
          <a:bodyPr tIns="36000" bIns="36000"/>
          <a:lstStyle>
            <a:lvl1pPr marL="0" indent="0">
              <a:buFont typeface="Wingdings 2" panose="05020102010507070707" pitchFamily="18" charset="2"/>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408983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alphaModFix amt="4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Picture 4">
            <a:extLst>
              <a:ext uri="{FF2B5EF4-FFF2-40B4-BE49-F238E27FC236}">
                <a16:creationId xmlns:a16="http://schemas.microsoft.com/office/drawing/2014/main" xmlns="" id="{7613551A-B309-4805-BDE1-6F47194D4E3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95161" y="372282"/>
            <a:ext cx="2304257" cy="445207"/>
          </a:xfrm>
          <a:prstGeom prst="rect">
            <a:avLst/>
          </a:prstGeom>
        </p:spPr>
      </p:pic>
    </p:spTree>
    <p:extLst>
      <p:ext uri="{BB962C8B-B14F-4D97-AF65-F5344CB8AC3E}">
        <p14:creationId xmlns:p14="http://schemas.microsoft.com/office/powerpoint/2010/main" val="33768737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514351" y="88900"/>
            <a:ext cx="11355916" cy="99060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90000" rIns="90000" bIns="90000" numCol="1" anchor="ctr" anchorCtr="0" compatLnSpc="1">
            <a:prstTxWarp prst="textNoShape">
              <a:avLst/>
            </a:prstTxWarp>
          </a:bodyPr>
          <a:lstStyle/>
          <a:p>
            <a:pPr lvl="0"/>
            <a:r>
              <a:rPr lang="en-GB" altLang="en-US"/>
              <a:t>Click to edit Master title style</a:t>
            </a:r>
          </a:p>
        </p:txBody>
      </p:sp>
      <p:sp>
        <p:nvSpPr>
          <p:cNvPr id="1027" name="Rectangle 4"/>
          <p:cNvSpPr>
            <a:spLocks noGrp="1" noChangeArrowheads="1"/>
          </p:cNvSpPr>
          <p:nvPr>
            <p:ph type="body" idx="1"/>
          </p:nvPr>
        </p:nvSpPr>
        <p:spPr bwMode="auto">
          <a:xfrm>
            <a:off x="508000" y="1193800"/>
            <a:ext cx="11379200"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n-US"/>
              <a:t>Click to edit Master text styles</a:t>
            </a:r>
          </a:p>
          <a:p>
            <a:pPr lvl="0"/>
            <a:r>
              <a:rPr lang="en-GB" altLang="en-US"/>
              <a:t>Bullet 1</a:t>
            </a:r>
          </a:p>
          <a:p>
            <a:pPr lvl="1"/>
            <a:r>
              <a:rPr lang="en-GB" altLang="en-US"/>
              <a:t>Second level</a:t>
            </a:r>
          </a:p>
          <a:p>
            <a:pPr lvl="2"/>
            <a:r>
              <a:rPr lang="en-GB" altLang="en-US"/>
              <a:t>3rd level bullets</a:t>
            </a:r>
          </a:p>
          <a:p>
            <a:pPr lvl="3"/>
            <a:r>
              <a:rPr lang="en-GB" altLang="en-US"/>
              <a:t>4th level bullet</a:t>
            </a:r>
          </a:p>
        </p:txBody>
      </p:sp>
      <p:sp>
        <p:nvSpPr>
          <p:cNvPr id="1028" name="Line 6"/>
          <p:cNvSpPr>
            <a:spLocks noChangeShapeType="1"/>
          </p:cNvSpPr>
          <p:nvPr/>
        </p:nvSpPr>
        <p:spPr bwMode="auto">
          <a:xfrm>
            <a:off x="505885" y="1130300"/>
            <a:ext cx="11423649" cy="0"/>
          </a:xfrm>
          <a:prstGeom prst="line">
            <a:avLst/>
          </a:prstGeom>
          <a:noFill/>
          <a:ln w="38100">
            <a:solidFill>
              <a:srgbClr val="FDD4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a:p>
        </p:txBody>
      </p:sp>
      <p:sp>
        <p:nvSpPr>
          <p:cNvPr id="1029" name="Rectangle 19"/>
          <p:cNvSpPr>
            <a:spLocks noChangeArrowheads="1"/>
          </p:cNvSpPr>
          <p:nvPr/>
        </p:nvSpPr>
        <p:spPr bwMode="auto">
          <a:xfrm>
            <a:off x="-16933" y="6704014"/>
            <a:ext cx="12221633" cy="179387"/>
          </a:xfrm>
          <a:prstGeom prst="rect">
            <a:avLst/>
          </a:prstGeom>
          <a:solidFill>
            <a:srgbClr val="649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charset="0"/>
                <a:ea typeface="Times New Roman" charset="0"/>
                <a:cs typeface="Times New Roman" charset="0"/>
              </a:defRPr>
            </a:lvl1pPr>
            <a:lvl2pPr marL="742950" indent="-285750">
              <a:defRPr sz="2000">
                <a:solidFill>
                  <a:schemeClr val="tx1"/>
                </a:solidFill>
                <a:latin typeface="Arial" charset="0"/>
                <a:ea typeface="Times New Roman" charset="0"/>
                <a:cs typeface="Times New Roman" charset="0"/>
              </a:defRPr>
            </a:lvl2pPr>
            <a:lvl3pPr marL="1143000" indent="-228600">
              <a:defRPr sz="2000">
                <a:solidFill>
                  <a:schemeClr val="tx1"/>
                </a:solidFill>
                <a:latin typeface="Arial" charset="0"/>
                <a:ea typeface="Times New Roman" charset="0"/>
                <a:cs typeface="Times New Roman" charset="0"/>
              </a:defRPr>
            </a:lvl3pPr>
            <a:lvl4pPr marL="1600200" indent="-228600">
              <a:defRPr sz="2000">
                <a:solidFill>
                  <a:schemeClr val="tx1"/>
                </a:solidFill>
                <a:latin typeface="Arial" charset="0"/>
                <a:ea typeface="Times New Roman" charset="0"/>
                <a:cs typeface="Times New Roman" charset="0"/>
              </a:defRPr>
            </a:lvl4pPr>
            <a:lvl5pPr marL="2057400" indent="-228600">
              <a:defRPr sz="2000">
                <a:solidFill>
                  <a:schemeClr val="tx1"/>
                </a:solidFill>
                <a:latin typeface="Arial" charset="0"/>
                <a:ea typeface="Times New Roman" charset="0"/>
                <a:cs typeface="Times New Roman" charset="0"/>
              </a:defRPr>
            </a:lvl5pPr>
            <a:lvl6pPr marL="25146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6pPr>
            <a:lvl7pPr marL="29718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7pPr>
            <a:lvl8pPr marL="34290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8pPr>
            <a:lvl9pPr marL="38862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9pPr>
          </a:lstStyle>
          <a:p>
            <a:pPr>
              <a:spcBef>
                <a:spcPct val="20000"/>
              </a:spcBef>
            </a:pPr>
            <a:endParaRPr lang="en-US" altLang="en-US" sz="2000"/>
          </a:p>
        </p:txBody>
      </p:sp>
      <p:sp>
        <p:nvSpPr>
          <p:cNvPr id="1030" name="Rectangle 20"/>
          <p:cNvSpPr>
            <a:spLocks noChangeArrowheads="1"/>
          </p:cNvSpPr>
          <p:nvPr/>
        </p:nvSpPr>
        <p:spPr bwMode="auto">
          <a:xfrm>
            <a:off x="-29633" y="1"/>
            <a:ext cx="239184" cy="6873875"/>
          </a:xfrm>
          <a:prstGeom prst="rect">
            <a:avLst/>
          </a:prstGeom>
          <a:solidFill>
            <a:srgbClr val="649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charset="0"/>
                <a:ea typeface="Times New Roman" charset="0"/>
                <a:cs typeface="Times New Roman" charset="0"/>
              </a:defRPr>
            </a:lvl1pPr>
            <a:lvl2pPr marL="742950" indent="-285750">
              <a:defRPr sz="2000">
                <a:solidFill>
                  <a:schemeClr val="tx1"/>
                </a:solidFill>
                <a:latin typeface="Arial" charset="0"/>
                <a:ea typeface="Times New Roman" charset="0"/>
                <a:cs typeface="Times New Roman" charset="0"/>
              </a:defRPr>
            </a:lvl2pPr>
            <a:lvl3pPr marL="1143000" indent="-228600">
              <a:defRPr sz="2000">
                <a:solidFill>
                  <a:schemeClr val="tx1"/>
                </a:solidFill>
                <a:latin typeface="Arial" charset="0"/>
                <a:ea typeface="Times New Roman" charset="0"/>
                <a:cs typeface="Times New Roman" charset="0"/>
              </a:defRPr>
            </a:lvl3pPr>
            <a:lvl4pPr marL="1600200" indent="-228600">
              <a:defRPr sz="2000">
                <a:solidFill>
                  <a:schemeClr val="tx1"/>
                </a:solidFill>
                <a:latin typeface="Arial" charset="0"/>
                <a:ea typeface="Times New Roman" charset="0"/>
                <a:cs typeface="Times New Roman" charset="0"/>
              </a:defRPr>
            </a:lvl4pPr>
            <a:lvl5pPr marL="2057400" indent="-228600">
              <a:defRPr sz="2000">
                <a:solidFill>
                  <a:schemeClr val="tx1"/>
                </a:solidFill>
                <a:latin typeface="Arial" charset="0"/>
                <a:ea typeface="Times New Roman" charset="0"/>
                <a:cs typeface="Times New Roman" charset="0"/>
              </a:defRPr>
            </a:lvl5pPr>
            <a:lvl6pPr marL="25146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6pPr>
            <a:lvl7pPr marL="29718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7pPr>
            <a:lvl8pPr marL="34290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8pPr>
            <a:lvl9pPr marL="38862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9pPr>
          </a:lstStyle>
          <a:p>
            <a:pPr>
              <a:spcBef>
                <a:spcPct val="20000"/>
              </a:spcBef>
            </a:pPr>
            <a:endParaRPr lang="en-US" altLang="en-US" sz="2000"/>
          </a:p>
        </p:txBody>
      </p:sp>
    </p:spTree>
    <p:extLst>
      <p:ext uri="{BB962C8B-B14F-4D97-AF65-F5344CB8AC3E}">
        <p14:creationId xmlns:p14="http://schemas.microsoft.com/office/powerpoint/2010/main" val="2753201590"/>
      </p:ext>
    </p:extLst>
  </p:cSld>
  <p:clrMap bg1="lt1" tx1="dk1" bg2="lt2" tx2="dk2" accent1="accent1" accent2="accent2" accent3="accent3" accent4="accent4" accent5="accent5" accent6="accent6" hlink="hlink" folHlink="folHlink"/>
  <p:sldLayoutIdLst>
    <p:sldLayoutId id="2147484120" r:id="rId1"/>
    <p:sldLayoutId id="2147484121" r:id="rId2"/>
  </p:sldLayoutIdLst>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panose="020B0604020202020204" pitchFamily="34" charset="0"/>
        </a:defRPr>
      </a:lvl2pPr>
      <a:lvl3pPr algn="l" rtl="0" eaLnBrk="0" fontAlgn="base" hangingPunct="0">
        <a:spcBef>
          <a:spcPct val="0"/>
        </a:spcBef>
        <a:spcAft>
          <a:spcPct val="0"/>
        </a:spcAft>
        <a:defRPr sz="3200" b="1">
          <a:solidFill>
            <a:schemeClr val="tx1"/>
          </a:solidFill>
          <a:latin typeface="Arial" panose="020B0604020202020204" pitchFamily="34" charset="0"/>
        </a:defRPr>
      </a:lvl3pPr>
      <a:lvl4pPr algn="l" rtl="0" eaLnBrk="0" fontAlgn="base" hangingPunct="0">
        <a:spcBef>
          <a:spcPct val="0"/>
        </a:spcBef>
        <a:spcAft>
          <a:spcPct val="0"/>
        </a:spcAft>
        <a:defRPr sz="3200" b="1">
          <a:solidFill>
            <a:schemeClr val="tx1"/>
          </a:solidFill>
          <a:latin typeface="Arial" panose="020B0604020202020204" pitchFamily="34" charset="0"/>
        </a:defRPr>
      </a:lvl4pPr>
      <a:lvl5pPr algn="l" rtl="0" eaLnBrk="0" fontAlgn="base" hangingPunct="0">
        <a:spcBef>
          <a:spcPct val="0"/>
        </a:spcBef>
        <a:spcAft>
          <a:spcPct val="0"/>
        </a:spcAft>
        <a:defRPr sz="3200" b="1">
          <a:solidFill>
            <a:schemeClr val="tx1"/>
          </a:solidFill>
          <a:latin typeface="Arial" panose="020B0604020202020204" pitchFamily="34" charset="0"/>
        </a:defRPr>
      </a:lvl5pPr>
      <a:lvl6pPr marL="457200" algn="l" rtl="0" eaLnBrk="0" fontAlgn="base" hangingPunct="0">
        <a:spcBef>
          <a:spcPct val="0"/>
        </a:spcBef>
        <a:spcAft>
          <a:spcPct val="0"/>
        </a:spcAft>
        <a:defRPr sz="3200" b="1">
          <a:solidFill>
            <a:schemeClr val="tx1"/>
          </a:solidFill>
          <a:latin typeface="Arial" panose="020B0604020202020204" pitchFamily="34" charset="0"/>
        </a:defRPr>
      </a:lvl6pPr>
      <a:lvl7pPr marL="914400" algn="l" rtl="0" eaLnBrk="0" fontAlgn="base" hangingPunct="0">
        <a:spcBef>
          <a:spcPct val="0"/>
        </a:spcBef>
        <a:spcAft>
          <a:spcPct val="0"/>
        </a:spcAft>
        <a:defRPr sz="3200" b="1">
          <a:solidFill>
            <a:schemeClr val="tx1"/>
          </a:solidFill>
          <a:latin typeface="Arial" panose="020B0604020202020204" pitchFamily="34" charset="0"/>
        </a:defRPr>
      </a:lvl7pPr>
      <a:lvl8pPr marL="1371600" algn="l" rtl="0" eaLnBrk="0" fontAlgn="base" hangingPunct="0">
        <a:spcBef>
          <a:spcPct val="0"/>
        </a:spcBef>
        <a:spcAft>
          <a:spcPct val="0"/>
        </a:spcAft>
        <a:defRPr sz="3200" b="1">
          <a:solidFill>
            <a:schemeClr val="tx1"/>
          </a:solidFill>
          <a:latin typeface="Arial" panose="020B0604020202020204" pitchFamily="34" charset="0"/>
        </a:defRPr>
      </a:lvl8pPr>
      <a:lvl9pPr marL="1828800" algn="l" rtl="0" eaLnBrk="0" fontAlgn="base" hangingPunct="0">
        <a:spcBef>
          <a:spcPct val="0"/>
        </a:spcBef>
        <a:spcAft>
          <a:spcPct val="0"/>
        </a:spcAft>
        <a:defRPr sz="3200" b="1">
          <a:solidFill>
            <a:schemeClr val="tx1"/>
          </a:solidFill>
          <a:latin typeface="Arial" panose="020B0604020202020204" pitchFamily="34" charset="0"/>
        </a:defRPr>
      </a:lvl9pPr>
    </p:titleStyle>
    <p:bodyStyle>
      <a:lvl1pPr marL="265113" indent="-265113" algn="l" rtl="0" eaLnBrk="0" fontAlgn="base" hangingPunct="0">
        <a:spcBef>
          <a:spcPct val="20000"/>
        </a:spcBef>
        <a:spcAft>
          <a:spcPct val="0"/>
        </a:spcAft>
        <a:buClr>
          <a:srgbClr val="0066CC"/>
        </a:buClr>
        <a:buSzPct val="70000"/>
        <a:buFont typeface="Wingdings 2" charset="2"/>
        <a:buChar char="®"/>
        <a:defRPr sz="2800" kern="1200">
          <a:solidFill>
            <a:schemeClr val="tx1"/>
          </a:solidFill>
          <a:latin typeface="+mn-lt"/>
          <a:ea typeface="+mn-ea"/>
          <a:cs typeface="+mn-cs"/>
        </a:defRPr>
      </a:lvl1pPr>
      <a:lvl2pPr marL="630238" indent="-185738" algn="l" rtl="0" eaLnBrk="0" fontAlgn="base" hangingPunct="0">
        <a:spcBef>
          <a:spcPct val="20000"/>
        </a:spcBef>
        <a:spcAft>
          <a:spcPct val="0"/>
        </a:spcAft>
        <a:buClr>
          <a:srgbClr val="0066CC"/>
        </a:buClr>
        <a:buSzPct val="70000"/>
        <a:buFont typeface="Wingdings 2" charset="2"/>
        <a:buChar char="®"/>
        <a:defRPr sz="2400" kern="1200">
          <a:solidFill>
            <a:schemeClr val="tx1"/>
          </a:solidFill>
          <a:latin typeface="+mn-lt"/>
          <a:ea typeface="+mn-ea"/>
          <a:cs typeface="+mn-cs"/>
        </a:defRPr>
      </a:lvl2pPr>
      <a:lvl3pPr marL="1079500" indent="-187325" algn="l" rtl="0" eaLnBrk="0" fontAlgn="base" hangingPunct="0">
        <a:spcBef>
          <a:spcPct val="20000"/>
        </a:spcBef>
        <a:spcAft>
          <a:spcPct val="0"/>
        </a:spcAft>
        <a:buClr>
          <a:srgbClr val="0066CC"/>
        </a:buClr>
        <a:buSzPct val="70000"/>
        <a:buFont typeface="Wingdings 2" charset="2"/>
        <a:buChar char="®"/>
        <a:defRPr sz="2000" kern="1200">
          <a:solidFill>
            <a:schemeClr val="tx1"/>
          </a:solidFill>
          <a:latin typeface="+mn-lt"/>
          <a:ea typeface="+mn-ea"/>
          <a:cs typeface="+mn-cs"/>
        </a:defRPr>
      </a:lvl3pPr>
      <a:lvl4pPr marL="1336675" indent="184150" algn="l" rtl="0" eaLnBrk="0" fontAlgn="base" hangingPunct="0">
        <a:spcBef>
          <a:spcPct val="20000"/>
        </a:spcBef>
        <a:spcAft>
          <a:spcPct val="0"/>
        </a:spcAft>
        <a:buClr>
          <a:schemeClr val="tx2"/>
        </a:buClr>
        <a:buSzPct val="60000"/>
        <a:buFont typeface="Wingdings 2" charset="2"/>
        <a:buChar char="®"/>
        <a:defRPr kern="1200">
          <a:solidFill>
            <a:schemeClr val="tx1"/>
          </a:solidFill>
          <a:latin typeface="+mn-lt"/>
          <a:ea typeface="+mn-ea"/>
          <a:cs typeface="+mn-cs"/>
        </a:defRPr>
      </a:lvl4pPr>
      <a:lvl5pPr marL="3006725" indent="-1295400" algn="l" rtl="0" eaLnBrk="0" fontAlgn="base" hangingPunct="0">
        <a:spcBef>
          <a:spcPct val="20000"/>
        </a:spcBef>
        <a:spcAft>
          <a:spcPct val="0"/>
        </a:spcAft>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07368" y="1196752"/>
            <a:ext cx="11449272" cy="1447800"/>
          </a:xfrm>
        </p:spPr>
        <p:txBody>
          <a:bodyPr>
            <a:normAutofit/>
          </a:bodyPr>
          <a:lstStyle/>
          <a:p>
            <a:pPr>
              <a:defRPr/>
            </a:pPr>
            <a:r>
              <a:rPr lang="en-US" altLang="en-US" sz="3600" dirty="0"/>
              <a:t>Introduction to </a:t>
            </a:r>
            <a:r>
              <a:rPr lang="en-US" altLang="en-US" sz="3600" dirty="0" smtClean="0"/>
              <a:t>Alerts &amp; </a:t>
            </a:r>
            <a:r>
              <a:rPr lang="en-US" altLang="en-US" sz="3600" dirty="0" err="1" smtClean="0"/>
              <a:t>Autoscale</a:t>
            </a:r>
            <a:endParaRPr lang="en-US"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34300" y="52077"/>
            <a:ext cx="8516937" cy="990600"/>
          </a:xfrm>
        </p:spPr>
        <p:txBody>
          <a:bodyPr/>
          <a:lstStyle/>
          <a:p>
            <a:pPr>
              <a:defRPr/>
            </a:pPr>
            <a:r>
              <a:rPr lang="en-GB" altLang="en-US" dirty="0">
                <a:solidFill>
                  <a:srgbClr val="0070C8"/>
                </a:solidFill>
                <a:ea typeface="ＭＳ Ｐゴシック" charset="-128"/>
                <a:cs typeface="Times New Roman" charset="0"/>
              </a:rPr>
              <a:t>Alerts overview</a:t>
            </a:r>
          </a:p>
        </p:txBody>
      </p:sp>
      <p:sp>
        <p:nvSpPr>
          <p:cNvPr id="309" name="Rectangle 308">
            <a:extLst>
              <a:ext uri="{FF2B5EF4-FFF2-40B4-BE49-F238E27FC236}">
                <a16:creationId xmlns:a16="http://schemas.microsoft.com/office/drawing/2014/main" xmlns="" id="{CDD97C74-8C6E-4EE6-B924-CB23B6008CD1}"/>
              </a:ext>
            </a:extLst>
          </p:cNvPr>
          <p:cNvSpPr/>
          <p:nvPr/>
        </p:nvSpPr>
        <p:spPr>
          <a:xfrm>
            <a:off x="413649" y="1190951"/>
            <a:ext cx="11580856" cy="707886"/>
          </a:xfrm>
          <a:prstGeom prst="rect">
            <a:avLst/>
          </a:prstGeom>
        </p:spPr>
        <p:txBody>
          <a:bodyPr wrap="square">
            <a:spAutoFit/>
          </a:bodyPr>
          <a:lstStyle/>
          <a:p>
            <a:r>
              <a:rPr lang="en-GB" dirty="0"/>
              <a:t>Alerts proactively notify you when important conditions are found in your monitoring data. They allow you to identify and address issues before the users of your system notice them.</a:t>
            </a:r>
          </a:p>
        </p:txBody>
      </p:sp>
      <p:sp>
        <p:nvSpPr>
          <p:cNvPr id="31" name="Rectangle 30">
            <a:extLst>
              <a:ext uri="{FF2B5EF4-FFF2-40B4-BE49-F238E27FC236}">
                <a16:creationId xmlns:a16="http://schemas.microsoft.com/office/drawing/2014/main" xmlns="" id="{1617C0F5-6A62-4BFC-9D13-C78049063AA5}"/>
              </a:ext>
            </a:extLst>
          </p:cNvPr>
          <p:cNvSpPr/>
          <p:nvPr/>
        </p:nvSpPr>
        <p:spPr>
          <a:xfrm>
            <a:off x="8328248" y="2204863"/>
            <a:ext cx="2664296" cy="2520281"/>
          </a:xfrm>
          <a:prstGeom prst="re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xmlns="" id="{4C147471-B8BD-405A-9215-835018FF1238}"/>
              </a:ext>
            </a:extLst>
          </p:cNvPr>
          <p:cNvSpPr txBox="1"/>
          <p:nvPr/>
        </p:nvSpPr>
        <p:spPr>
          <a:xfrm>
            <a:off x="8316238" y="2204864"/>
            <a:ext cx="1020122" cy="338554"/>
          </a:xfrm>
          <a:prstGeom prst="rect">
            <a:avLst/>
          </a:prstGeom>
          <a:noFill/>
        </p:spPr>
        <p:txBody>
          <a:bodyPr wrap="square" rtlCol="0">
            <a:spAutoFit/>
          </a:bodyPr>
          <a:lstStyle/>
          <a:p>
            <a:pPr algn="ctr"/>
            <a:r>
              <a:rPr lang="en-GB" sz="1600" dirty="0">
                <a:solidFill>
                  <a:schemeClr val="accent5">
                    <a:lumMod val="50000"/>
                  </a:schemeClr>
                </a:solidFill>
              </a:rPr>
              <a:t>Alert rule</a:t>
            </a:r>
          </a:p>
        </p:txBody>
      </p:sp>
      <p:sp>
        <p:nvSpPr>
          <p:cNvPr id="20" name="Rectangle 19">
            <a:extLst>
              <a:ext uri="{FF2B5EF4-FFF2-40B4-BE49-F238E27FC236}">
                <a16:creationId xmlns:a16="http://schemas.microsoft.com/office/drawing/2014/main" xmlns="" id="{B88A97DC-B7B5-4FE5-B622-C3F4A55D22D4}"/>
              </a:ext>
            </a:extLst>
          </p:cNvPr>
          <p:cNvSpPr/>
          <p:nvPr/>
        </p:nvSpPr>
        <p:spPr>
          <a:xfrm>
            <a:off x="8718287" y="2708920"/>
            <a:ext cx="1884218" cy="999728"/>
          </a:xfrm>
          <a:prstGeom prst="rect">
            <a:avLst/>
          </a:prstGeom>
          <a:solidFill>
            <a:schemeClr val="tx2">
              <a:lumMod val="60000"/>
              <a:lumOff val="40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xmlns="" id="{5803E77D-54A9-421B-A48A-CD5E4CDDB4B1}"/>
              </a:ext>
            </a:extLst>
          </p:cNvPr>
          <p:cNvSpPr txBox="1"/>
          <p:nvPr/>
        </p:nvSpPr>
        <p:spPr>
          <a:xfrm>
            <a:off x="8718287" y="2680167"/>
            <a:ext cx="1884218" cy="338554"/>
          </a:xfrm>
          <a:prstGeom prst="rect">
            <a:avLst/>
          </a:prstGeom>
          <a:noFill/>
        </p:spPr>
        <p:txBody>
          <a:bodyPr wrap="square" rtlCol="0">
            <a:spAutoFit/>
          </a:bodyPr>
          <a:lstStyle/>
          <a:p>
            <a:pPr algn="ctr"/>
            <a:r>
              <a:rPr lang="en-GB" sz="1600" dirty="0">
                <a:solidFill>
                  <a:schemeClr val="bg1"/>
                </a:solidFill>
              </a:rPr>
              <a:t>Target resource</a:t>
            </a:r>
          </a:p>
        </p:txBody>
      </p:sp>
      <p:sp>
        <p:nvSpPr>
          <p:cNvPr id="2" name="Rectangle: Rounded Corners 1">
            <a:extLst>
              <a:ext uri="{FF2B5EF4-FFF2-40B4-BE49-F238E27FC236}">
                <a16:creationId xmlns:a16="http://schemas.microsoft.com/office/drawing/2014/main" xmlns="" id="{AAD4C61B-0E48-4769-868B-7D0848240741}"/>
              </a:ext>
            </a:extLst>
          </p:cNvPr>
          <p:cNvSpPr/>
          <p:nvPr/>
        </p:nvSpPr>
        <p:spPr bwMode="auto">
          <a:xfrm>
            <a:off x="9084332" y="3155470"/>
            <a:ext cx="1152128" cy="422228"/>
          </a:xfrm>
          <a:prstGeom prst="roundRect">
            <a:avLst/>
          </a:prstGeom>
          <a:solidFill>
            <a:schemeClr val="bg1"/>
          </a:solidFill>
          <a:ln>
            <a:noFill/>
          </a:ln>
          <a:effectLst/>
          <a:extLst/>
        </p:spPr>
        <p:txBody>
          <a:bodyPr vert="horz" wrap="none" lIns="0" tIns="0" rIns="0" bIns="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xmlns="" id="{862FA0B2-F9FD-4115-9A2E-A62549B4C00A}"/>
              </a:ext>
            </a:extLst>
          </p:cNvPr>
          <p:cNvSpPr txBox="1"/>
          <p:nvPr/>
        </p:nvSpPr>
        <p:spPr>
          <a:xfrm>
            <a:off x="8718287" y="3194265"/>
            <a:ext cx="1884218" cy="338554"/>
          </a:xfrm>
          <a:prstGeom prst="rect">
            <a:avLst/>
          </a:prstGeom>
          <a:noFill/>
        </p:spPr>
        <p:txBody>
          <a:bodyPr wrap="square" rtlCol="0">
            <a:spAutoFit/>
          </a:bodyPr>
          <a:lstStyle/>
          <a:p>
            <a:pPr algn="ctr"/>
            <a:r>
              <a:rPr lang="en-GB" sz="1600" dirty="0">
                <a:solidFill>
                  <a:schemeClr val="tx1">
                    <a:lumMod val="85000"/>
                    <a:lumOff val="15000"/>
                  </a:schemeClr>
                </a:solidFill>
              </a:rPr>
              <a:t>Signal</a:t>
            </a:r>
          </a:p>
        </p:txBody>
      </p:sp>
      <p:sp>
        <p:nvSpPr>
          <p:cNvPr id="24" name="Rectangle 23">
            <a:extLst>
              <a:ext uri="{FF2B5EF4-FFF2-40B4-BE49-F238E27FC236}">
                <a16:creationId xmlns:a16="http://schemas.microsoft.com/office/drawing/2014/main" xmlns="" id="{E4C6EDCC-5292-4F05-BF16-0B295B23AB21}"/>
              </a:ext>
            </a:extLst>
          </p:cNvPr>
          <p:cNvSpPr/>
          <p:nvPr/>
        </p:nvSpPr>
        <p:spPr>
          <a:xfrm>
            <a:off x="8741918" y="4149080"/>
            <a:ext cx="1884218" cy="432048"/>
          </a:xfrm>
          <a:prstGeom prst="rect">
            <a:avLst/>
          </a:prstGeom>
          <a:solidFill>
            <a:schemeClr val="tx2">
              <a:lumMod val="60000"/>
              <a:lumOff val="40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xmlns="" id="{525B7C49-7822-45F6-A87E-D84EA079B762}"/>
              </a:ext>
            </a:extLst>
          </p:cNvPr>
          <p:cNvSpPr txBox="1"/>
          <p:nvPr/>
        </p:nvSpPr>
        <p:spPr>
          <a:xfrm>
            <a:off x="8688288" y="4164018"/>
            <a:ext cx="1884218" cy="338554"/>
          </a:xfrm>
          <a:prstGeom prst="rect">
            <a:avLst/>
          </a:prstGeom>
          <a:noFill/>
        </p:spPr>
        <p:txBody>
          <a:bodyPr wrap="square" rtlCol="0">
            <a:spAutoFit/>
          </a:bodyPr>
          <a:lstStyle/>
          <a:p>
            <a:pPr algn="ctr"/>
            <a:r>
              <a:rPr lang="en-GB" sz="1600" dirty="0">
                <a:solidFill>
                  <a:schemeClr val="bg1"/>
                </a:solidFill>
              </a:rPr>
              <a:t>Condition</a:t>
            </a:r>
          </a:p>
        </p:txBody>
      </p:sp>
      <p:sp>
        <p:nvSpPr>
          <p:cNvPr id="26" name="Rectangle 25">
            <a:extLst>
              <a:ext uri="{FF2B5EF4-FFF2-40B4-BE49-F238E27FC236}">
                <a16:creationId xmlns:a16="http://schemas.microsoft.com/office/drawing/2014/main" xmlns="" id="{33EFF689-A3F9-4A65-B4AC-DD14AB3595BD}"/>
              </a:ext>
            </a:extLst>
          </p:cNvPr>
          <p:cNvSpPr/>
          <p:nvPr/>
        </p:nvSpPr>
        <p:spPr>
          <a:xfrm>
            <a:off x="7608168" y="5347685"/>
            <a:ext cx="1884218" cy="999728"/>
          </a:xfrm>
          <a:prstGeom prst="rect">
            <a:avLst/>
          </a:prstGeom>
          <a:solidFill>
            <a:schemeClr val="tx2">
              <a:lumMod val="60000"/>
              <a:lumOff val="40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xmlns="" id="{CD0F6537-9CB9-4300-8B2B-85BEECB6BFE1}"/>
              </a:ext>
            </a:extLst>
          </p:cNvPr>
          <p:cNvSpPr txBox="1"/>
          <p:nvPr/>
        </p:nvSpPr>
        <p:spPr>
          <a:xfrm>
            <a:off x="7608168" y="5318932"/>
            <a:ext cx="1884218" cy="338554"/>
          </a:xfrm>
          <a:prstGeom prst="rect">
            <a:avLst/>
          </a:prstGeom>
          <a:noFill/>
        </p:spPr>
        <p:txBody>
          <a:bodyPr wrap="square" rtlCol="0">
            <a:spAutoFit/>
          </a:bodyPr>
          <a:lstStyle/>
          <a:p>
            <a:pPr algn="ctr"/>
            <a:r>
              <a:rPr lang="en-GB" sz="1600" dirty="0">
                <a:solidFill>
                  <a:schemeClr val="bg1"/>
                </a:solidFill>
              </a:rPr>
              <a:t>Action group</a:t>
            </a:r>
          </a:p>
        </p:txBody>
      </p:sp>
      <p:sp>
        <p:nvSpPr>
          <p:cNvPr id="28" name="Rectangle: Rounded Corners 27">
            <a:extLst>
              <a:ext uri="{FF2B5EF4-FFF2-40B4-BE49-F238E27FC236}">
                <a16:creationId xmlns:a16="http://schemas.microsoft.com/office/drawing/2014/main" xmlns="" id="{19DA361C-E136-4214-B6CD-41996B65FF0A}"/>
              </a:ext>
            </a:extLst>
          </p:cNvPr>
          <p:cNvSpPr/>
          <p:nvPr/>
        </p:nvSpPr>
        <p:spPr bwMode="auto">
          <a:xfrm>
            <a:off x="7974213" y="5794235"/>
            <a:ext cx="1152128" cy="422228"/>
          </a:xfrm>
          <a:prstGeom prst="roundRect">
            <a:avLst/>
          </a:prstGeom>
          <a:solidFill>
            <a:schemeClr val="bg1"/>
          </a:solidFill>
          <a:ln>
            <a:noFill/>
          </a:ln>
          <a:effectLst/>
          <a:extLst/>
        </p:spPr>
        <p:txBody>
          <a:bodyPr vert="horz" wrap="none" lIns="0" tIns="0" rIns="0" bIns="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xmlns="" id="{2F89F459-53E6-42BF-B166-6955512BB9D0}"/>
              </a:ext>
            </a:extLst>
          </p:cNvPr>
          <p:cNvSpPr txBox="1"/>
          <p:nvPr/>
        </p:nvSpPr>
        <p:spPr>
          <a:xfrm>
            <a:off x="7608168" y="5833030"/>
            <a:ext cx="1884218" cy="338554"/>
          </a:xfrm>
          <a:prstGeom prst="rect">
            <a:avLst/>
          </a:prstGeom>
          <a:noFill/>
        </p:spPr>
        <p:txBody>
          <a:bodyPr wrap="square" rtlCol="0">
            <a:spAutoFit/>
          </a:bodyPr>
          <a:lstStyle/>
          <a:p>
            <a:pPr algn="ctr"/>
            <a:r>
              <a:rPr lang="en-GB" sz="1600" dirty="0">
                <a:solidFill>
                  <a:schemeClr val="tx1">
                    <a:lumMod val="85000"/>
                    <a:lumOff val="15000"/>
                  </a:schemeClr>
                </a:solidFill>
              </a:rPr>
              <a:t>Actions</a:t>
            </a:r>
          </a:p>
        </p:txBody>
      </p:sp>
      <p:sp>
        <p:nvSpPr>
          <p:cNvPr id="45" name="Rectangle 44">
            <a:extLst>
              <a:ext uri="{FF2B5EF4-FFF2-40B4-BE49-F238E27FC236}">
                <a16:creationId xmlns:a16="http://schemas.microsoft.com/office/drawing/2014/main" xmlns="" id="{C0BE6B8C-E672-4AF0-9D66-2477B0471ACB}"/>
              </a:ext>
            </a:extLst>
          </p:cNvPr>
          <p:cNvSpPr/>
          <p:nvPr/>
        </p:nvSpPr>
        <p:spPr>
          <a:xfrm>
            <a:off x="9872670" y="5351846"/>
            <a:ext cx="1884218" cy="999728"/>
          </a:xfrm>
          <a:prstGeom prst="rect">
            <a:avLst/>
          </a:prstGeom>
          <a:solidFill>
            <a:schemeClr val="tx2">
              <a:lumMod val="60000"/>
              <a:lumOff val="40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xmlns="" id="{BCAFB335-3448-4EA5-9EDE-7B725452380A}"/>
              </a:ext>
            </a:extLst>
          </p:cNvPr>
          <p:cNvSpPr txBox="1"/>
          <p:nvPr/>
        </p:nvSpPr>
        <p:spPr>
          <a:xfrm>
            <a:off x="9872670" y="5323093"/>
            <a:ext cx="1884218" cy="338554"/>
          </a:xfrm>
          <a:prstGeom prst="rect">
            <a:avLst/>
          </a:prstGeom>
          <a:noFill/>
        </p:spPr>
        <p:txBody>
          <a:bodyPr wrap="square" rtlCol="0">
            <a:spAutoFit/>
          </a:bodyPr>
          <a:lstStyle/>
          <a:p>
            <a:pPr algn="ctr"/>
            <a:r>
              <a:rPr lang="en-GB" sz="1600" dirty="0">
                <a:solidFill>
                  <a:schemeClr val="bg1"/>
                </a:solidFill>
              </a:rPr>
              <a:t>Monitor condition</a:t>
            </a:r>
          </a:p>
        </p:txBody>
      </p:sp>
      <p:sp>
        <p:nvSpPr>
          <p:cNvPr id="47" name="Rectangle: Rounded Corners 46">
            <a:extLst>
              <a:ext uri="{FF2B5EF4-FFF2-40B4-BE49-F238E27FC236}">
                <a16:creationId xmlns:a16="http://schemas.microsoft.com/office/drawing/2014/main" xmlns="" id="{B8371191-9DAE-4074-8C8B-3BBD4A29E66C}"/>
              </a:ext>
            </a:extLst>
          </p:cNvPr>
          <p:cNvSpPr/>
          <p:nvPr/>
        </p:nvSpPr>
        <p:spPr bwMode="auto">
          <a:xfrm>
            <a:off x="10238715" y="5798396"/>
            <a:ext cx="1152128" cy="422228"/>
          </a:xfrm>
          <a:prstGeom prst="roundRect">
            <a:avLst/>
          </a:prstGeom>
          <a:solidFill>
            <a:schemeClr val="bg1"/>
          </a:solidFill>
          <a:ln>
            <a:noFill/>
          </a:ln>
          <a:effectLst/>
          <a:extLst/>
        </p:spPr>
        <p:txBody>
          <a:bodyPr vert="horz" wrap="none" lIns="0" tIns="0" rIns="0" bIns="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p:txBody>
      </p:sp>
      <p:sp>
        <p:nvSpPr>
          <p:cNvPr id="48" name="TextBox 47">
            <a:extLst>
              <a:ext uri="{FF2B5EF4-FFF2-40B4-BE49-F238E27FC236}">
                <a16:creationId xmlns:a16="http://schemas.microsoft.com/office/drawing/2014/main" xmlns="" id="{7B6EE4E1-DF73-4561-A7F3-4EFCB9B1D2AA}"/>
              </a:ext>
            </a:extLst>
          </p:cNvPr>
          <p:cNvSpPr txBox="1"/>
          <p:nvPr/>
        </p:nvSpPr>
        <p:spPr>
          <a:xfrm>
            <a:off x="9872670" y="5837191"/>
            <a:ext cx="1884218" cy="338554"/>
          </a:xfrm>
          <a:prstGeom prst="rect">
            <a:avLst/>
          </a:prstGeom>
          <a:noFill/>
        </p:spPr>
        <p:txBody>
          <a:bodyPr wrap="square" rtlCol="0">
            <a:spAutoFit/>
          </a:bodyPr>
          <a:lstStyle/>
          <a:p>
            <a:pPr algn="ctr"/>
            <a:r>
              <a:rPr lang="en-GB" sz="1600" dirty="0">
                <a:solidFill>
                  <a:schemeClr val="tx1">
                    <a:lumMod val="85000"/>
                    <a:lumOff val="15000"/>
                  </a:schemeClr>
                </a:solidFill>
              </a:rPr>
              <a:t>Alert state</a:t>
            </a:r>
          </a:p>
        </p:txBody>
      </p:sp>
      <p:cxnSp>
        <p:nvCxnSpPr>
          <p:cNvPr id="4" name="Straight Arrow Connector 3">
            <a:extLst>
              <a:ext uri="{FF2B5EF4-FFF2-40B4-BE49-F238E27FC236}">
                <a16:creationId xmlns:a16="http://schemas.microsoft.com/office/drawing/2014/main" xmlns="" id="{FB7EA828-6CE0-4064-BAAB-19BAD67078CC}"/>
              </a:ext>
            </a:extLst>
          </p:cNvPr>
          <p:cNvCxnSpPr>
            <a:endCxn id="25" idx="0"/>
          </p:cNvCxnSpPr>
          <p:nvPr/>
        </p:nvCxnSpPr>
        <p:spPr bwMode="auto">
          <a:xfrm>
            <a:off x="9624392" y="3577698"/>
            <a:ext cx="6005" cy="586320"/>
          </a:xfrm>
          <a:prstGeom prst="straightConnector1">
            <a:avLst/>
          </a:prstGeom>
          <a:solidFill>
            <a:schemeClr val="accent1"/>
          </a:solidFill>
          <a:ln w="190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 name="Connector: Elbow 5">
            <a:extLst>
              <a:ext uri="{FF2B5EF4-FFF2-40B4-BE49-F238E27FC236}">
                <a16:creationId xmlns:a16="http://schemas.microsoft.com/office/drawing/2014/main" xmlns="" id="{3CF198A1-1A2B-4B34-A95E-63C7F86C2FB0}"/>
              </a:ext>
            </a:extLst>
          </p:cNvPr>
          <p:cNvCxnSpPr>
            <a:stCxn id="24" idx="2"/>
            <a:endCxn id="27" idx="0"/>
          </p:cNvCxnSpPr>
          <p:nvPr/>
        </p:nvCxnSpPr>
        <p:spPr bwMode="auto">
          <a:xfrm rot="5400000">
            <a:off x="8748250" y="4383155"/>
            <a:ext cx="737804" cy="1133750"/>
          </a:xfrm>
          <a:prstGeom prst="bentConnector3">
            <a:avLst/>
          </a:prstGeom>
          <a:solidFill>
            <a:schemeClr val="accent1"/>
          </a:solidFill>
          <a:ln w="190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Connector: Elbow 48">
            <a:extLst>
              <a:ext uri="{FF2B5EF4-FFF2-40B4-BE49-F238E27FC236}">
                <a16:creationId xmlns:a16="http://schemas.microsoft.com/office/drawing/2014/main" xmlns="" id="{97A635DD-801E-47FD-A9F9-ACBBFA4F6F70}"/>
              </a:ext>
            </a:extLst>
          </p:cNvPr>
          <p:cNvCxnSpPr>
            <a:stCxn id="24" idx="2"/>
            <a:endCxn id="46" idx="0"/>
          </p:cNvCxnSpPr>
          <p:nvPr/>
        </p:nvCxnSpPr>
        <p:spPr bwMode="auto">
          <a:xfrm rot="16200000" flipH="1">
            <a:off x="9878421" y="4386734"/>
            <a:ext cx="741965" cy="1130752"/>
          </a:xfrm>
          <a:prstGeom prst="bentConnector3">
            <a:avLst>
              <a:gd name="adj1" fmla="val 50000"/>
            </a:avLst>
          </a:prstGeom>
          <a:solidFill>
            <a:schemeClr val="accent1"/>
          </a:solidFill>
          <a:ln w="190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50" name="Table 49">
            <a:extLst>
              <a:ext uri="{FF2B5EF4-FFF2-40B4-BE49-F238E27FC236}">
                <a16:creationId xmlns:a16="http://schemas.microsoft.com/office/drawing/2014/main" xmlns="" id="{6B33F289-C927-4440-812B-5A6CBCABE061}"/>
              </a:ext>
            </a:extLst>
          </p:cNvPr>
          <p:cNvGraphicFramePr>
            <a:graphicFrameLocks noGrp="1"/>
          </p:cNvGraphicFramePr>
          <p:nvPr>
            <p:extLst>
              <p:ext uri="{D42A27DB-BD31-4B8C-83A1-F6EECF244321}">
                <p14:modId xmlns:p14="http://schemas.microsoft.com/office/powerpoint/2010/main" val="7127388"/>
              </p:ext>
            </p:extLst>
          </p:nvPr>
        </p:nvGraphicFramePr>
        <p:xfrm>
          <a:off x="551383" y="1928866"/>
          <a:ext cx="6781125" cy="4663440"/>
        </p:xfrm>
        <a:graphic>
          <a:graphicData uri="http://schemas.openxmlformats.org/drawingml/2006/table">
            <a:tbl>
              <a:tblPr firstRow="1" bandRow="1">
                <a:tableStyleId>{5C22544A-7EE6-4342-B048-85BDC9FD1C3A}</a:tableStyleId>
              </a:tblPr>
              <a:tblGrid>
                <a:gridCol w="6781125">
                  <a:extLst>
                    <a:ext uri="{9D8B030D-6E8A-4147-A177-3AD203B41FA5}">
                      <a16:colId xmlns:a16="http://schemas.microsoft.com/office/drawing/2014/main" xmlns="" val="1198447153"/>
                    </a:ext>
                  </a:extLst>
                </a:gridCol>
              </a:tblGrid>
              <a:tr h="453390">
                <a:tc>
                  <a:txBody>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Alert rule</a:t>
                      </a:r>
                    </a:p>
                  </a:txBody>
                  <a:tcPr anchor="ctr">
                    <a:solidFill>
                      <a:srgbClr val="C7ECF5"/>
                    </a:solidFill>
                  </a:tcPr>
                </a:tc>
                <a:extLst>
                  <a:ext uri="{0D108BD9-81ED-4DB2-BD59-A6C34878D82A}">
                    <a16:rowId xmlns:a16="http://schemas.microsoft.com/office/drawing/2014/main" xmlns="" val="1439621056"/>
                  </a:ext>
                </a:extLst>
              </a:tr>
              <a:tr h="453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The alert rule captures the target and criteria for alerting. The alert rule can be in an enabled or a disabled state. Alerts only fire when enabled.</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xmlns="" val="1315448860"/>
                  </a:ext>
                </a:extLst>
              </a:tr>
              <a:tr h="453390">
                <a:tc>
                  <a:txBody>
                    <a:bodyPr/>
                    <a:lstStyle/>
                    <a:p>
                      <a:pPr algn="l"/>
                      <a:r>
                        <a:rPr lang="en-US" dirty="0">
                          <a:solidFill>
                            <a:schemeClr val="tx1">
                              <a:lumMod val="85000"/>
                              <a:lumOff val="15000"/>
                            </a:schemeClr>
                          </a:solidFill>
                          <a:latin typeface="Arial" panose="020B0604020202020204" pitchFamily="34" charset="0"/>
                          <a:cs typeface="Arial" panose="020B0604020202020204" pitchFamily="34" charset="0"/>
                        </a:rPr>
                        <a:t>Target resource</a:t>
                      </a:r>
                    </a:p>
                  </a:txBody>
                  <a:tcPr anchor="ctr">
                    <a:solidFill>
                      <a:srgbClr val="C7ECF5"/>
                    </a:solidFill>
                  </a:tcPr>
                </a:tc>
                <a:extLst>
                  <a:ext uri="{0D108BD9-81ED-4DB2-BD59-A6C34878D82A}">
                    <a16:rowId xmlns:a16="http://schemas.microsoft.com/office/drawing/2014/main" xmlns="" val="2185490191"/>
                  </a:ext>
                </a:extLst>
              </a:tr>
              <a:tr h="453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Defines the scope and signals available for alerting. A target can be any Azure resource. </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xmlns="" val="337481104"/>
                  </a:ext>
                </a:extLst>
              </a:tr>
              <a:tr h="453390">
                <a:tc>
                  <a:txBody>
                    <a:bodyPr/>
                    <a:lstStyle/>
                    <a:p>
                      <a:r>
                        <a:rPr lang="en-US" dirty="0">
                          <a:solidFill>
                            <a:schemeClr val="tx1">
                              <a:lumMod val="85000"/>
                              <a:lumOff val="15000"/>
                            </a:schemeClr>
                          </a:solidFill>
                          <a:latin typeface="Arial" panose="020B0604020202020204" pitchFamily="34" charset="0"/>
                          <a:cs typeface="Arial" panose="020B0604020202020204" pitchFamily="34" charset="0"/>
                        </a:rPr>
                        <a:t>Signals</a:t>
                      </a:r>
                    </a:p>
                  </a:txBody>
                  <a:tcPr anchor="ctr">
                    <a:solidFill>
                      <a:srgbClr val="C7ECF5"/>
                    </a:solidFill>
                  </a:tcPr>
                </a:tc>
                <a:extLst>
                  <a:ext uri="{0D108BD9-81ED-4DB2-BD59-A6C34878D82A}">
                    <a16:rowId xmlns:a16="http://schemas.microsoft.com/office/drawing/2014/main" xmlns="" val="4223611976"/>
                  </a:ext>
                </a:extLst>
              </a:tr>
              <a:tr h="453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Signals are emitted by the target resource and can be of several types</a:t>
                      </a:r>
                      <a:r>
                        <a:rPr lang="en-GB" sz="1400" b="0" i="0" u="none" strike="noStrike" kern="1200" dirty="0">
                          <a:solidFill>
                            <a:schemeClr val="dk1"/>
                          </a:solidFill>
                          <a:effectLst/>
                          <a:latin typeface="+mn-lt"/>
                          <a:ea typeface="+mn-ea"/>
                          <a:cs typeface="+mn-cs"/>
                        </a:rPr>
                        <a:t>.</a:t>
                      </a:r>
                      <a:endParaRPr kumimoji="0" lang="en-US" sz="10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xmlns="" val="3977713139"/>
                  </a:ext>
                </a:extLst>
              </a:tr>
              <a:tr h="453390">
                <a:tc>
                  <a:txBody>
                    <a:bodyPr/>
                    <a:lstStyle/>
                    <a:p>
                      <a:r>
                        <a:rPr lang="en-US" dirty="0">
                          <a:solidFill>
                            <a:schemeClr val="tx1">
                              <a:lumMod val="85000"/>
                              <a:lumOff val="15000"/>
                            </a:schemeClr>
                          </a:solidFill>
                          <a:latin typeface="Arial" panose="020B0604020202020204" pitchFamily="34" charset="0"/>
                          <a:cs typeface="Arial" panose="020B0604020202020204" pitchFamily="34" charset="0"/>
                        </a:rPr>
                        <a:t>Criteria</a:t>
                      </a:r>
                    </a:p>
                  </a:txBody>
                  <a:tcPr anchor="ctr">
                    <a:solidFill>
                      <a:srgbClr val="C7ECF5"/>
                    </a:solidFill>
                  </a:tcPr>
                </a:tc>
                <a:extLst>
                  <a:ext uri="{0D108BD9-81ED-4DB2-BD59-A6C34878D82A}">
                    <a16:rowId xmlns:a16="http://schemas.microsoft.com/office/drawing/2014/main" xmlns="" val="4099403873"/>
                  </a:ext>
                </a:extLst>
              </a:tr>
              <a:tr h="453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Criteria is combination of Signal and Logic applied on a Target resource.</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xmlns="" val="2111332106"/>
                  </a:ext>
                </a:extLst>
              </a:tr>
              <a:tr h="453390">
                <a:tc>
                  <a:txBody>
                    <a:bodyPr/>
                    <a:lstStyle/>
                    <a:p>
                      <a:r>
                        <a:rPr lang="en-US" dirty="0">
                          <a:solidFill>
                            <a:schemeClr val="tx1">
                              <a:lumMod val="85000"/>
                              <a:lumOff val="15000"/>
                            </a:schemeClr>
                          </a:solidFill>
                          <a:latin typeface="Arial" panose="020B0604020202020204" pitchFamily="34" charset="0"/>
                          <a:cs typeface="Arial" panose="020B0604020202020204" pitchFamily="34" charset="0"/>
                        </a:rPr>
                        <a:t>Action</a:t>
                      </a:r>
                    </a:p>
                  </a:txBody>
                  <a:tcPr anchor="ctr">
                    <a:solidFill>
                      <a:srgbClr val="C7ECF5"/>
                    </a:solidFill>
                  </a:tcPr>
                </a:tc>
                <a:extLst>
                  <a:ext uri="{0D108BD9-81ED-4DB2-BD59-A6C34878D82A}">
                    <a16:rowId xmlns:a16="http://schemas.microsoft.com/office/drawing/2014/main" xmlns="" val="3274019677"/>
                  </a:ext>
                </a:extLst>
              </a:tr>
              <a:tr h="453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A specific action taken when the alert is fired.</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xmlns="" val="2969413562"/>
                  </a:ext>
                </a:extLst>
              </a:tr>
            </a:tbl>
          </a:graphicData>
        </a:graphic>
      </p:graphicFrame>
    </p:spTree>
    <p:extLst>
      <p:ext uri="{BB962C8B-B14F-4D97-AF65-F5344CB8AC3E}">
        <p14:creationId xmlns:p14="http://schemas.microsoft.com/office/powerpoint/2010/main" val="229873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34300" y="52077"/>
            <a:ext cx="8516937" cy="990600"/>
          </a:xfrm>
        </p:spPr>
        <p:txBody>
          <a:bodyPr/>
          <a:lstStyle/>
          <a:p>
            <a:pPr>
              <a:defRPr/>
            </a:pPr>
            <a:r>
              <a:rPr lang="en-GB" altLang="en-US" dirty="0">
                <a:solidFill>
                  <a:srgbClr val="0070C8"/>
                </a:solidFill>
                <a:ea typeface="ＭＳ Ｐゴシック" charset="-128"/>
                <a:cs typeface="Times New Roman" charset="0"/>
              </a:rPr>
              <a:t>Auto scale </a:t>
            </a:r>
          </a:p>
        </p:txBody>
      </p:sp>
      <p:sp>
        <p:nvSpPr>
          <p:cNvPr id="47" name="Rectangle 2">
            <a:extLst>
              <a:ext uri="{FF2B5EF4-FFF2-40B4-BE49-F238E27FC236}">
                <a16:creationId xmlns:a16="http://schemas.microsoft.com/office/drawing/2014/main" xmlns="" id="{C345B849-5FB2-4446-8B92-B4534E70117B}"/>
              </a:ext>
            </a:extLst>
          </p:cNvPr>
          <p:cNvSpPr>
            <a:spLocks noChangeArrowheads="1"/>
          </p:cNvSpPr>
          <p:nvPr/>
        </p:nvSpPr>
        <p:spPr bwMode="auto">
          <a:xfrm>
            <a:off x="514350" y="1196976"/>
            <a:ext cx="114142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000">
                <a:solidFill>
                  <a:schemeClr val="tx1"/>
                </a:solidFill>
                <a:latin typeface="Arial" charset="0"/>
                <a:ea typeface="Times New Roman" charset="0"/>
                <a:cs typeface="Times New Roman" charset="0"/>
              </a:defRPr>
            </a:lvl1pPr>
            <a:lvl2pPr marL="742950" indent="-285750">
              <a:defRPr sz="2000">
                <a:solidFill>
                  <a:schemeClr val="tx1"/>
                </a:solidFill>
                <a:latin typeface="Arial" charset="0"/>
                <a:ea typeface="Times New Roman" charset="0"/>
                <a:cs typeface="Times New Roman" charset="0"/>
              </a:defRPr>
            </a:lvl2pPr>
            <a:lvl3pPr marL="1143000" indent="-228600">
              <a:defRPr sz="2000">
                <a:solidFill>
                  <a:schemeClr val="tx1"/>
                </a:solidFill>
                <a:latin typeface="Arial" charset="0"/>
                <a:ea typeface="Times New Roman" charset="0"/>
                <a:cs typeface="Times New Roman" charset="0"/>
              </a:defRPr>
            </a:lvl3pPr>
            <a:lvl4pPr marL="1600200" indent="-228600">
              <a:defRPr sz="2000">
                <a:solidFill>
                  <a:schemeClr val="tx1"/>
                </a:solidFill>
                <a:latin typeface="Arial" charset="0"/>
                <a:ea typeface="Times New Roman" charset="0"/>
                <a:cs typeface="Times New Roman" charset="0"/>
              </a:defRPr>
            </a:lvl4pPr>
            <a:lvl5pPr marL="2057400" indent="-228600">
              <a:defRPr sz="2000">
                <a:solidFill>
                  <a:schemeClr val="tx1"/>
                </a:solidFill>
                <a:latin typeface="Arial" charset="0"/>
                <a:ea typeface="Times New Roman" charset="0"/>
                <a:cs typeface="Times New Roman" charset="0"/>
              </a:defRPr>
            </a:lvl5pPr>
            <a:lvl6pPr marL="25146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6pPr>
            <a:lvl7pPr marL="29718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7pPr>
            <a:lvl8pPr marL="34290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8pPr>
            <a:lvl9pPr marL="3886200" indent="-228600" eaLnBrk="0" fontAlgn="base" hangingPunct="0">
              <a:spcBef>
                <a:spcPct val="0"/>
              </a:spcBef>
              <a:spcAft>
                <a:spcPct val="0"/>
              </a:spcAft>
              <a:defRPr sz="2000">
                <a:solidFill>
                  <a:schemeClr val="tx1"/>
                </a:solidFill>
                <a:latin typeface="Arial" charset="0"/>
                <a:ea typeface="Times New Roman" charset="0"/>
                <a:cs typeface="Times New Roman" charset="0"/>
              </a:defRPr>
            </a:lvl9pPr>
          </a:lstStyle>
          <a:p>
            <a:pPr marL="0" indent="0" algn="just"/>
            <a:r>
              <a:rPr lang="en-US" altLang="en-US" dirty="0"/>
              <a:t>Auto scale enables you to dynamically allocate or remove resources based on the load on the services. You can specify the maximum and minimum number of instances to run and add or remove VMs based on a set of rules within the range. </a:t>
            </a:r>
          </a:p>
        </p:txBody>
      </p:sp>
      <p:sp>
        <p:nvSpPr>
          <p:cNvPr id="48" name="Rectangle 47">
            <a:extLst>
              <a:ext uri="{FF2B5EF4-FFF2-40B4-BE49-F238E27FC236}">
                <a16:creationId xmlns:a16="http://schemas.microsoft.com/office/drawing/2014/main" xmlns="" id="{1ED1006D-6CAE-4C03-837F-F04C1536C0C0}"/>
              </a:ext>
            </a:extLst>
          </p:cNvPr>
          <p:cNvSpPr/>
          <p:nvPr/>
        </p:nvSpPr>
        <p:spPr bwMode="auto">
          <a:xfrm>
            <a:off x="2063552" y="2729342"/>
            <a:ext cx="1296144" cy="576064"/>
          </a:xfrm>
          <a:prstGeom prst="rect">
            <a:avLst/>
          </a:prstGeom>
          <a:solidFill>
            <a:schemeClr val="accent1"/>
          </a:solidFill>
          <a:ln>
            <a:noFill/>
          </a:ln>
          <a:effectLst/>
          <a:extLst>
            <a:ext uri="{91240B29-F687-4F45-9708-019B960494DF}">
              <a14:hiddenLine xmlns:a14="http://schemas.microsoft.com/office/drawing/2010/main" w="1651"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Resource </a:t>
            </a:r>
          </a:p>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metrics</a:t>
            </a:r>
          </a:p>
        </p:txBody>
      </p:sp>
      <p:sp>
        <p:nvSpPr>
          <p:cNvPr id="49" name="Rectangle 48">
            <a:extLst>
              <a:ext uri="{FF2B5EF4-FFF2-40B4-BE49-F238E27FC236}">
                <a16:creationId xmlns:a16="http://schemas.microsoft.com/office/drawing/2014/main" xmlns="" id="{B38D0314-D899-490B-8B8C-57225D9BD12A}"/>
              </a:ext>
            </a:extLst>
          </p:cNvPr>
          <p:cNvSpPr/>
          <p:nvPr/>
        </p:nvSpPr>
        <p:spPr bwMode="auto">
          <a:xfrm>
            <a:off x="2083089" y="3561142"/>
            <a:ext cx="1296144" cy="576064"/>
          </a:xfrm>
          <a:prstGeom prst="rect">
            <a:avLst/>
          </a:prstGeom>
          <a:solidFill>
            <a:schemeClr val="accent1"/>
          </a:solidFill>
          <a:ln>
            <a:noFill/>
          </a:ln>
          <a:effectLst/>
          <a:extLst>
            <a:ext uri="{91240B29-F687-4F45-9708-019B960494DF}">
              <a14:hiddenLine xmlns:a14="http://schemas.microsoft.com/office/drawing/2010/main" w="1651"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Time</a:t>
            </a:r>
          </a:p>
        </p:txBody>
      </p:sp>
      <p:sp>
        <p:nvSpPr>
          <p:cNvPr id="50" name="Rectangle 49">
            <a:extLst>
              <a:ext uri="{FF2B5EF4-FFF2-40B4-BE49-F238E27FC236}">
                <a16:creationId xmlns:a16="http://schemas.microsoft.com/office/drawing/2014/main" xmlns="" id="{60EF18CC-5571-4022-9B8F-AF51A799DEA5}"/>
              </a:ext>
            </a:extLst>
          </p:cNvPr>
          <p:cNvSpPr/>
          <p:nvPr/>
        </p:nvSpPr>
        <p:spPr bwMode="auto">
          <a:xfrm>
            <a:off x="4798705" y="2802531"/>
            <a:ext cx="1728192" cy="411625"/>
          </a:xfrm>
          <a:prstGeom prst="rect">
            <a:avLst/>
          </a:prstGeom>
          <a:solidFill>
            <a:schemeClr val="tx2">
              <a:lumMod val="60000"/>
              <a:lumOff val="40000"/>
            </a:schemeClr>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Rule</a:t>
            </a:r>
          </a:p>
        </p:txBody>
      </p:sp>
      <p:sp>
        <p:nvSpPr>
          <p:cNvPr id="51" name="Rectangle 50">
            <a:extLst>
              <a:ext uri="{FF2B5EF4-FFF2-40B4-BE49-F238E27FC236}">
                <a16:creationId xmlns:a16="http://schemas.microsoft.com/office/drawing/2014/main" xmlns="" id="{5C875CD5-82DE-4C6B-8E40-9CB50B773085}"/>
              </a:ext>
            </a:extLst>
          </p:cNvPr>
          <p:cNvSpPr/>
          <p:nvPr/>
        </p:nvSpPr>
        <p:spPr bwMode="auto">
          <a:xfrm>
            <a:off x="4799856" y="3643362"/>
            <a:ext cx="1728192" cy="1822285"/>
          </a:xfrm>
          <a:prstGeom prst="rect">
            <a:avLst/>
          </a:prstGeom>
          <a:solidFill>
            <a:srgbClr val="92D050"/>
          </a:solidFill>
          <a:ln>
            <a:noFill/>
          </a:ln>
          <a:effectLst/>
        </p:spPr>
        <p:txBody>
          <a:bodyPr vert="horz" wrap="none" lIns="0" tIns="0" rIns="0" bIns="0" numCol="1" rtlCol="0" anchor="t"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Actions</a:t>
            </a:r>
          </a:p>
        </p:txBody>
      </p:sp>
      <p:sp>
        <p:nvSpPr>
          <p:cNvPr id="52" name="Rectangle 51">
            <a:extLst>
              <a:ext uri="{FF2B5EF4-FFF2-40B4-BE49-F238E27FC236}">
                <a16:creationId xmlns:a16="http://schemas.microsoft.com/office/drawing/2014/main" xmlns="" id="{235CBAF9-12E1-4E8C-AECD-B87992EF09B5}"/>
              </a:ext>
            </a:extLst>
          </p:cNvPr>
          <p:cNvSpPr/>
          <p:nvPr/>
        </p:nvSpPr>
        <p:spPr bwMode="auto">
          <a:xfrm>
            <a:off x="4896060" y="3931394"/>
            <a:ext cx="1535784" cy="411625"/>
          </a:xfrm>
          <a:prstGeom prst="rect">
            <a:avLst/>
          </a:prstGeom>
          <a:solidFill>
            <a:srgbClr val="00B050"/>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a:solidFill>
                  <a:schemeClr val="bg1"/>
                </a:solidFill>
                <a:latin typeface="Arial" panose="020B0604020202020204" pitchFamily="34" charset="0"/>
                <a:cs typeface="Times New Roman" panose="02020603050405020304" pitchFamily="18" charset="0"/>
              </a:rPr>
              <a:t>+/- VMs</a:t>
            </a:r>
            <a:endParaRPr lang="en-US" sz="1400" dirty="0">
              <a:solidFill>
                <a:schemeClr val="bg1"/>
              </a:solidFill>
              <a:latin typeface="Arial" panose="020B0604020202020204" pitchFamily="34" charset="0"/>
              <a:cs typeface="Times New Roman" panose="02020603050405020304" pitchFamily="18" charset="0"/>
            </a:endParaRPr>
          </a:p>
        </p:txBody>
      </p:sp>
      <p:sp>
        <p:nvSpPr>
          <p:cNvPr id="53" name="Rectangle 52">
            <a:extLst>
              <a:ext uri="{FF2B5EF4-FFF2-40B4-BE49-F238E27FC236}">
                <a16:creationId xmlns:a16="http://schemas.microsoft.com/office/drawing/2014/main" xmlns="" id="{F609CF76-8942-4672-AD4E-56B2DA976DE3}"/>
              </a:ext>
            </a:extLst>
          </p:cNvPr>
          <p:cNvSpPr/>
          <p:nvPr/>
        </p:nvSpPr>
        <p:spPr bwMode="auto">
          <a:xfrm>
            <a:off x="4896060" y="4425238"/>
            <a:ext cx="1535784" cy="411625"/>
          </a:xfrm>
          <a:prstGeom prst="rect">
            <a:avLst/>
          </a:prstGeom>
          <a:solidFill>
            <a:srgbClr val="00B050"/>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Email</a:t>
            </a:r>
          </a:p>
        </p:txBody>
      </p:sp>
      <p:sp>
        <p:nvSpPr>
          <p:cNvPr id="54" name="Rectangle 53">
            <a:extLst>
              <a:ext uri="{FF2B5EF4-FFF2-40B4-BE49-F238E27FC236}">
                <a16:creationId xmlns:a16="http://schemas.microsoft.com/office/drawing/2014/main" xmlns="" id="{77317DFC-7A0C-4693-8441-E673C07D359F}"/>
              </a:ext>
            </a:extLst>
          </p:cNvPr>
          <p:cNvSpPr/>
          <p:nvPr/>
        </p:nvSpPr>
        <p:spPr bwMode="auto">
          <a:xfrm>
            <a:off x="4896060" y="4919082"/>
            <a:ext cx="1535784" cy="411625"/>
          </a:xfrm>
          <a:prstGeom prst="rect">
            <a:avLst/>
          </a:prstGeom>
          <a:solidFill>
            <a:srgbClr val="00B050"/>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err="1">
                <a:solidFill>
                  <a:schemeClr val="bg1"/>
                </a:solidFill>
                <a:latin typeface="Arial" panose="020B0604020202020204" pitchFamily="34" charset="0"/>
                <a:cs typeface="Times New Roman" panose="02020603050405020304" pitchFamily="18" charset="0"/>
              </a:rPr>
              <a:t>Webhook</a:t>
            </a:r>
            <a:endParaRPr lang="en-US" sz="1400" dirty="0">
              <a:solidFill>
                <a:schemeClr val="bg1"/>
              </a:solidFill>
              <a:latin typeface="Arial" panose="020B0604020202020204" pitchFamily="34" charset="0"/>
              <a:cs typeface="Times New Roman" panose="02020603050405020304" pitchFamily="18" charset="0"/>
            </a:endParaRPr>
          </a:p>
        </p:txBody>
      </p:sp>
      <p:sp>
        <p:nvSpPr>
          <p:cNvPr id="55" name="Rectangle 54">
            <a:extLst>
              <a:ext uri="{FF2B5EF4-FFF2-40B4-BE49-F238E27FC236}">
                <a16:creationId xmlns:a16="http://schemas.microsoft.com/office/drawing/2014/main" xmlns="" id="{0AA98EE7-F95C-4583-9BDA-B7BA3A55B9C5}"/>
              </a:ext>
            </a:extLst>
          </p:cNvPr>
          <p:cNvSpPr/>
          <p:nvPr/>
        </p:nvSpPr>
        <p:spPr bwMode="auto">
          <a:xfrm>
            <a:off x="7536160" y="4343019"/>
            <a:ext cx="1728192" cy="1822285"/>
          </a:xfrm>
          <a:prstGeom prst="rect">
            <a:avLst/>
          </a:prstGeom>
          <a:solidFill>
            <a:schemeClr val="bg1">
              <a:lumMod val="75000"/>
            </a:schemeClr>
          </a:solidFill>
          <a:ln>
            <a:noFill/>
          </a:ln>
          <a:effectLst/>
        </p:spPr>
        <p:txBody>
          <a:bodyPr vert="horz" wrap="none" lIns="0" tIns="0" rIns="0" bIns="0" numCol="1" rtlCol="0" anchor="t" anchorCtr="0" compatLnSpc="1">
            <a:prstTxWarp prst="textNoShape">
              <a:avLst/>
            </a:prstTxWarp>
            <a:noAutofit/>
          </a:bodyPr>
          <a:lstStyle/>
          <a:p>
            <a:pPr algn="ctr">
              <a:spcBef>
                <a:spcPct val="20000"/>
              </a:spcBef>
            </a:pPr>
            <a:r>
              <a:rPr lang="en-US" sz="1400">
                <a:solidFill>
                  <a:schemeClr val="bg1"/>
                </a:solidFill>
                <a:latin typeface="Arial" panose="020B0604020202020204" pitchFamily="34" charset="0"/>
                <a:cs typeface="Times New Roman" panose="02020603050405020304" pitchFamily="18" charset="0"/>
              </a:rPr>
              <a:t>Trigger</a:t>
            </a:r>
            <a:endParaRPr lang="en-US" sz="1400" dirty="0">
              <a:solidFill>
                <a:schemeClr val="bg1"/>
              </a:solidFill>
              <a:latin typeface="Arial" panose="020B0604020202020204" pitchFamily="34" charset="0"/>
              <a:cs typeface="Times New Roman" panose="02020603050405020304" pitchFamily="18" charset="0"/>
            </a:endParaRPr>
          </a:p>
        </p:txBody>
      </p:sp>
      <p:sp>
        <p:nvSpPr>
          <p:cNvPr id="56" name="Rectangle 55">
            <a:extLst>
              <a:ext uri="{FF2B5EF4-FFF2-40B4-BE49-F238E27FC236}">
                <a16:creationId xmlns:a16="http://schemas.microsoft.com/office/drawing/2014/main" xmlns="" id="{A4F2F106-76FA-4ED3-A102-92DA29F410C1}"/>
              </a:ext>
            </a:extLst>
          </p:cNvPr>
          <p:cNvSpPr/>
          <p:nvPr/>
        </p:nvSpPr>
        <p:spPr bwMode="auto">
          <a:xfrm>
            <a:off x="7632364" y="4637197"/>
            <a:ext cx="1535784" cy="411625"/>
          </a:xfrm>
          <a:prstGeom prst="rect">
            <a:avLst/>
          </a:prstGeom>
          <a:solidFill>
            <a:schemeClr val="bg1">
              <a:lumMod val="50000"/>
            </a:schemeClr>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Functions</a:t>
            </a:r>
          </a:p>
        </p:txBody>
      </p:sp>
      <p:sp>
        <p:nvSpPr>
          <p:cNvPr id="57" name="Rectangle 56">
            <a:extLst>
              <a:ext uri="{FF2B5EF4-FFF2-40B4-BE49-F238E27FC236}">
                <a16:creationId xmlns:a16="http://schemas.microsoft.com/office/drawing/2014/main" xmlns="" id="{C1522E35-320F-44A1-BE28-A58BAA7E10AF}"/>
              </a:ext>
            </a:extLst>
          </p:cNvPr>
          <p:cNvSpPr/>
          <p:nvPr/>
        </p:nvSpPr>
        <p:spPr bwMode="auto">
          <a:xfrm>
            <a:off x="7632364" y="5124894"/>
            <a:ext cx="1535784" cy="411625"/>
          </a:xfrm>
          <a:prstGeom prst="rect">
            <a:avLst/>
          </a:prstGeom>
          <a:solidFill>
            <a:schemeClr val="bg1">
              <a:lumMod val="50000"/>
            </a:schemeClr>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Logic app</a:t>
            </a:r>
          </a:p>
        </p:txBody>
      </p:sp>
      <p:sp>
        <p:nvSpPr>
          <p:cNvPr id="58" name="Rectangle 57">
            <a:extLst>
              <a:ext uri="{FF2B5EF4-FFF2-40B4-BE49-F238E27FC236}">
                <a16:creationId xmlns:a16="http://schemas.microsoft.com/office/drawing/2014/main" xmlns="" id="{CBCBC7D0-1D1A-4842-9500-5D2A914E929E}"/>
              </a:ext>
            </a:extLst>
          </p:cNvPr>
          <p:cNvSpPr/>
          <p:nvPr/>
        </p:nvSpPr>
        <p:spPr bwMode="auto">
          <a:xfrm>
            <a:off x="7632364" y="5612591"/>
            <a:ext cx="1535784" cy="411625"/>
          </a:xfrm>
          <a:prstGeom prst="rect">
            <a:avLst/>
          </a:prstGeom>
          <a:solidFill>
            <a:schemeClr val="bg1">
              <a:lumMod val="50000"/>
            </a:schemeClr>
          </a:solidFill>
          <a:ln>
            <a:noFill/>
          </a:ln>
          <a:effectLst/>
        </p:spPr>
        <p:txBody>
          <a:bodyPr vert="horz" wrap="none" lIns="0" tIns="0" rIns="0" bIns="0" numCol="1" rtlCol="0" anchor="ctr" anchorCtr="0" compatLnSpc="1">
            <a:prstTxWarp prst="textNoShape">
              <a:avLst/>
            </a:prstTxWarp>
            <a:noAutofit/>
          </a:bodyPr>
          <a:lstStyle/>
          <a:p>
            <a:pPr algn="ctr">
              <a:spcBef>
                <a:spcPct val="20000"/>
              </a:spcBef>
            </a:pPr>
            <a:r>
              <a:rPr lang="en-US" sz="1400" dirty="0">
                <a:solidFill>
                  <a:schemeClr val="bg1"/>
                </a:solidFill>
                <a:latin typeface="Arial" panose="020B0604020202020204" pitchFamily="34" charset="0"/>
                <a:cs typeface="Times New Roman" panose="02020603050405020304" pitchFamily="18" charset="0"/>
              </a:rPr>
              <a:t>3</a:t>
            </a:r>
            <a:r>
              <a:rPr lang="en-US" sz="1400" baseline="30000" dirty="0">
                <a:solidFill>
                  <a:schemeClr val="bg1"/>
                </a:solidFill>
                <a:latin typeface="Arial" panose="020B0604020202020204" pitchFamily="34" charset="0"/>
                <a:cs typeface="Times New Roman" panose="02020603050405020304" pitchFamily="18" charset="0"/>
              </a:rPr>
              <a:t>rd</a:t>
            </a:r>
            <a:r>
              <a:rPr lang="en-US" sz="1400" dirty="0">
                <a:solidFill>
                  <a:schemeClr val="bg1"/>
                </a:solidFill>
                <a:latin typeface="Arial" panose="020B0604020202020204" pitchFamily="34" charset="0"/>
                <a:cs typeface="Times New Roman" panose="02020603050405020304" pitchFamily="18" charset="0"/>
              </a:rPr>
              <a:t> party API</a:t>
            </a:r>
          </a:p>
        </p:txBody>
      </p:sp>
      <p:cxnSp>
        <p:nvCxnSpPr>
          <p:cNvPr id="59" name="Elbow Connector 3">
            <a:extLst>
              <a:ext uri="{FF2B5EF4-FFF2-40B4-BE49-F238E27FC236}">
                <a16:creationId xmlns:a16="http://schemas.microsoft.com/office/drawing/2014/main" xmlns="" id="{8E69DD84-832D-4E46-B332-94D58A56AA5F}"/>
              </a:ext>
            </a:extLst>
          </p:cNvPr>
          <p:cNvCxnSpPr>
            <a:endCxn id="55" idx="1"/>
          </p:cNvCxnSpPr>
          <p:nvPr/>
        </p:nvCxnSpPr>
        <p:spPr bwMode="auto">
          <a:xfrm>
            <a:off x="6431844" y="5124893"/>
            <a:ext cx="1104316" cy="129268"/>
          </a:xfrm>
          <a:prstGeom prst="bentConnector3">
            <a:avLst/>
          </a:prstGeom>
          <a:solidFill>
            <a:schemeClr val="accent1"/>
          </a:solidFill>
          <a:ln w="1651"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Elbow Connector 17">
            <a:extLst>
              <a:ext uri="{FF2B5EF4-FFF2-40B4-BE49-F238E27FC236}">
                <a16:creationId xmlns:a16="http://schemas.microsoft.com/office/drawing/2014/main" xmlns="" id="{31E95D5B-7F37-437B-9D61-4D3C3A66B47C}"/>
              </a:ext>
            </a:extLst>
          </p:cNvPr>
          <p:cNvCxnSpPr>
            <a:endCxn id="50" idx="1"/>
          </p:cNvCxnSpPr>
          <p:nvPr/>
        </p:nvCxnSpPr>
        <p:spPr bwMode="auto">
          <a:xfrm>
            <a:off x="3332803" y="3008343"/>
            <a:ext cx="1465903" cy="1"/>
          </a:xfrm>
          <a:prstGeom prst="bentConnector3">
            <a:avLst/>
          </a:prstGeom>
          <a:solidFill>
            <a:schemeClr val="accent1"/>
          </a:solidFill>
          <a:ln w="1651"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Elbow Connector 19">
            <a:extLst>
              <a:ext uri="{FF2B5EF4-FFF2-40B4-BE49-F238E27FC236}">
                <a16:creationId xmlns:a16="http://schemas.microsoft.com/office/drawing/2014/main" xmlns="" id="{8DB966E4-952F-4F2B-B6E2-C6B983F1FDAE}"/>
              </a:ext>
            </a:extLst>
          </p:cNvPr>
          <p:cNvCxnSpPr>
            <a:endCxn id="50" idx="1"/>
          </p:cNvCxnSpPr>
          <p:nvPr/>
        </p:nvCxnSpPr>
        <p:spPr bwMode="auto">
          <a:xfrm flipV="1">
            <a:off x="3378083" y="3008343"/>
            <a:ext cx="1420623" cy="792252"/>
          </a:xfrm>
          <a:prstGeom prst="bentConnector3">
            <a:avLst/>
          </a:prstGeom>
          <a:solidFill>
            <a:schemeClr val="accent1"/>
          </a:solidFill>
          <a:ln w="1651"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Elbow Connector 21">
            <a:extLst>
              <a:ext uri="{FF2B5EF4-FFF2-40B4-BE49-F238E27FC236}">
                <a16:creationId xmlns:a16="http://schemas.microsoft.com/office/drawing/2014/main" xmlns="" id="{766FCE46-0E0D-4604-8749-5D58D65D1BB3}"/>
              </a:ext>
            </a:extLst>
          </p:cNvPr>
          <p:cNvCxnSpPr>
            <a:stCxn id="50" idx="2"/>
            <a:endCxn id="51" idx="0"/>
          </p:cNvCxnSpPr>
          <p:nvPr/>
        </p:nvCxnSpPr>
        <p:spPr bwMode="auto">
          <a:xfrm rot="16200000" flipH="1">
            <a:off x="5448773" y="3428183"/>
            <a:ext cx="429206" cy="1151"/>
          </a:xfrm>
          <a:prstGeom prst="bentConnector3">
            <a:avLst/>
          </a:prstGeom>
          <a:solidFill>
            <a:schemeClr val="accent1"/>
          </a:solidFill>
          <a:ln w="1651"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03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1+#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1+#ppt_w/2"/>
                                          </p:val>
                                        </p:tav>
                                        <p:tav tm="100000">
                                          <p:val>
                                            <p:strVal val="#ppt_x"/>
                                          </p:val>
                                        </p:tav>
                                      </p:tavLst>
                                    </p:anim>
                                    <p:anim calcmode="lin" valueType="num">
                                      <p:cBhvr additive="base">
                                        <p:cTn id="34" dur="500" fill="hold"/>
                                        <p:tgtEl>
                                          <p:spTgt spid="6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1+#ppt_w/2"/>
                                          </p:val>
                                        </p:tav>
                                        <p:tav tm="100000">
                                          <p:val>
                                            <p:strVal val="#ppt_x"/>
                                          </p:val>
                                        </p:tav>
                                      </p:tavLst>
                                    </p:anim>
                                    <p:anim calcmode="lin" valueType="num">
                                      <p:cBhvr additive="base">
                                        <p:cTn id="56" dur="500" fill="hold"/>
                                        <p:tgtEl>
                                          <p:spTgt spid="5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1+#ppt_w/2"/>
                                          </p:val>
                                        </p:tav>
                                        <p:tav tm="100000">
                                          <p:val>
                                            <p:strVal val="#ppt_x"/>
                                          </p:val>
                                        </p:tav>
                                      </p:tavLst>
                                    </p:anim>
                                    <p:anim calcmode="lin" valueType="num">
                                      <p:cBhvr additive="base">
                                        <p:cTn id="60"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theme/theme1.xml><?xml version="1.0" encoding="utf-8"?>
<a:theme xmlns:a="http://schemas.openxmlformats.org/drawingml/2006/main" name="1_Rudra">
  <a:themeElements>
    <a:clrScheme name="National Grid_SCREEN 9">
      <a:dk1>
        <a:srgbClr val="000000"/>
      </a:dk1>
      <a:lt1>
        <a:srgbClr val="FFFFFF"/>
      </a:lt1>
      <a:dk2>
        <a:srgbClr val="0070C8"/>
      </a:dk2>
      <a:lt2>
        <a:srgbClr val="BDDCED"/>
      </a:lt2>
      <a:accent1>
        <a:srgbClr val="D40139"/>
      </a:accent1>
      <a:accent2>
        <a:srgbClr val="00BD3F"/>
      </a:accent2>
      <a:accent3>
        <a:srgbClr val="FFFFFF"/>
      </a:accent3>
      <a:accent4>
        <a:srgbClr val="000000"/>
      </a:accent4>
      <a:accent5>
        <a:srgbClr val="E6AAAE"/>
      </a:accent5>
      <a:accent6>
        <a:srgbClr val="00AB38"/>
      </a:accent6>
      <a:hlink>
        <a:srgbClr val="801F74"/>
      </a:hlink>
      <a:folHlink>
        <a:srgbClr val="FFCD00"/>
      </a:folHlink>
    </a:clrScheme>
    <a:fontScheme name="National Grid_SC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651"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GB" altLang="en-US" sz="2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651"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GB" altLang="en-US" sz="2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lnDef>
  </a:objectDefaults>
  <a:extraClrSchemeLst>
    <a:extraClrScheme>
      <a:clrScheme name="National Grid_SCRE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tional Grid_SCRE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tional Grid_SCRE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tional Grid_SCRE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tional Grid_SCRE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tional Grid_SCRE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tional Grid_SCRE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ational Grid_SCREEN 8">
        <a:dk1>
          <a:srgbClr val="000000"/>
        </a:dk1>
        <a:lt1>
          <a:srgbClr val="FFFFFF"/>
        </a:lt1>
        <a:dk2>
          <a:srgbClr val="FFFFFF"/>
        </a:dk2>
        <a:lt2>
          <a:srgbClr val="808080"/>
        </a:lt2>
        <a:accent1>
          <a:srgbClr val="FF0000"/>
        </a:accent1>
        <a:accent2>
          <a:srgbClr val="CC0000"/>
        </a:accent2>
        <a:accent3>
          <a:srgbClr val="FFFFFF"/>
        </a:accent3>
        <a:accent4>
          <a:srgbClr val="000000"/>
        </a:accent4>
        <a:accent5>
          <a:srgbClr val="FFAAAA"/>
        </a:accent5>
        <a:accent6>
          <a:srgbClr val="B90000"/>
        </a:accent6>
        <a:hlink>
          <a:srgbClr val="990000"/>
        </a:hlink>
        <a:folHlink>
          <a:srgbClr val="660000"/>
        </a:folHlink>
      </a:clrScheme>
      <a:clrMap bg1="lt1" tx1="dk1" bg2="lt2" tx2="dk2" accent1="accent1" accent2="accent2" accent3="accent3" accent4="accent4" accent5="accent5" accent6="accent6" hlink="hlink" folHlink="folHlink"/>
    </a:extraClrScheme>
    <a:extraClrScheme>
      <a:clrScheme name="National Grid_SCREEN 9">
        <a:dk1>
          <a:srgbClr val="000000"/>
        </a:dk1>
        <a:lt1>
          <a:srgbClr val="FFFFFF"/>
        </a:lt1>
        <a:dk2>
          <a:srgbClr val="0070C8"/>
        </a:dk2>
        <a:lt2>
          <a:srgbClr val="BDDCED"/>
        </a:lt2>
        <a:accent1>
          <a:srgbClr val="D40139"/>
        </a:accent1>
        <a:accent2>
          <a:srgbClr val="00BD3F"/>
        </a:accent2>
        <a:accent3>
          <a:srgbClr val="FFFFFF"/>
        </a:accent3>
        <a:accent4>
          <a:srgbClr val="000000"/>
        </a:accent4>
        <a:accent5>
          <a:srgbClr val="E6AAAE"/>
        </a:accent5>
        <a:accent6>
          <a:srgbClr val="00AB38"/>
        </a:accent6>
        <a:hlink>
          <a:srgbClr val="801F74"/>
        </a:hlink>
        <a:folHlink>
          <a:srgbClr val="FFCD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23601</TotalTime>
  <Words>208</Words>
  <Application>Microsoft Macintosh PowerPoint</Application>
  <PresentationFormat>Widescreen</PresentationFormat>
  <Paragraphs>38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ＭＳ Ｐゴシック</vt:lpstr>
      <vt:lpstr>Times New Roman</vt:lpstr>
      <vt:lpstr>Wingdings 2</vt:lpstr>
      <vt:lpstr>1_Rudra</vt:lpstr>
      <vt:lpstr>Introduction to Alerts &amp; Autoscale</vt:lpstr>
      <vt:lpstr>Alerts overview</vt:lpstr>
      <vt:lpstr>Auto scale </vt:lpstr>
    </vt:vector>
  </TitlesOfParts>
  <Company>Rudra IT Consultancy LTD</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learned</dc:title>
  <dc:creator>Varma Rudra</dc:creator>
  <cp:lastModifiedBy>V S Varma Rudra raju</cp:lastModifiedBy>
  <cp:revision>433</cp:revision>
  <cp:lastPrinted>2015-03-04T21:49:55Z</cp:lastPrinted>
  <dcterms:created xsi:type="dcterms:W3CDTF">2008-01-28T10:50:25Z</dcterms:created>
  <dcterms:modified xsi:type="dcterms:W3CDTF">2019-04-20T18:32:44Z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imaryAuthor">
    <vt:lpwstr>Anne-Marie Pearman</vt:lpwstr>
  </property>
  <property fmtid="{D5CDD505-2E9C-101B-9397-08002B2CF9AE}" pid="3" name="Number">
    <vt:lpwstr/>
  </property>
  <property fmtid="{D5CDD505-2E9C-101B-9397-08002B2CF9AE}" pid="4" name="PrimaryAuthorEmail">
    <vt:lpwstr/>
  </property>
  <property fmtid="{D5CDD505-2E9C-101B-9397-08002B2CF9AE}" pid="5" name="KeyWords0">
    <vt:lpwstr/>
  </property>
  <property fmtid="{D5CDD505-2E9C-101B-9397-08002B2CF9AE}" pid="6" name="ApprovedBy">
    <vt:lpwstr/>
  </property>
  <property fmtid="{D5CDD505-2E9C-101B-9397-08002B2CF9AE}" pid="7" name="Description0">
    <vt:lpwstr/>
  </property>
  <property fmtid="{D5CDD505-2E9C-101B-9397-08002B2CF9AE}" pid="8" name="Subject0">
    <vt:lpwstr>Open Day Presentation</vt:lpwstr>
  </property>
  <property fmtid="{D5CDD505-2E9C-101B-9397-08002B2CF9AE}" pid="9" name="Status">
    <vt:lpwstr>Work In Progress</vt:lpwstr>
  </property>
  <property fmtid="{D5CDD505-2E9C-101B-9397-08002B2CF9AE}" pid="10" name="SecurityClassification">
    <vt:lpwstr>Restricted to Department</vt:lpwstr>
  </property>
</Properties>
</file>