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8A3A-A72E-4E20-8D5E-4022C674F7C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0949-E5EC-455F-B68E-1D33A73F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0949-E5EC-455F-B68E-1D33A73F2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8611"/>
            <a:ext cx="6250577" cy="2161576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+mn-lt"/>
              </a:rPr>
              <a:t>HAPPY HOURS</a:t>
            </a:r>
            <a:endParaRPr lang="en-US" sz="7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Presented by: team achievers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b="1" dirty="0" err="1" smtClean="0">
                <a:solidFill>
                  <a:schemeClr val="tx1"/>
                </a:solidFill>
                <a:latin typeface="+mn-lt"/>
              </a:rPr>
              <a:t>gulzar</a:t>
            </a:r>
            <a:r>
              <a:rPr lang="en-US" sz="1400" b="1" dirty="0" smtClean="0">
                <a:solidFill>
                  <a:schemeClr val="tx1"/>
                </a:solidFill>
                <a:latin typeface="+mn-lt"/>
              </a:rPr>
              <a:t> group of institutes, </a:t>
            </a:r>
            <a:r>
              <a:rPr lang="en-US" sz="1400" b="1" dirty="0" err="1" smtClean="0">
                <a:solidFill>
                  <a:schemeClr val="tx1"/>
                </a:solidFill>
                <a:latin typeface="+mn-lt"/>
              </a:rPr>
              <a:t>khanna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651" y="2727994"/>
            <a:ext cx="204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NUMBER: 52</a:t>
            </a:r>
          </a:p>
          <a:p>
            <a:r>
              <a:rPr lang="en-US" dirty="0" smtClean="0"/>
              <a:t>RAJNEET KAUR</a:t>
            </a:r>
          </a:p>
          <a:p>
            <a:r>
              <a:rPr lang="en-US" dirty="0"/>
              <a:t>MANMEET </a:t>
            </a:r>
            <a:r>
              <a:rPr lang="en-US" dirty="0" smtClean="0"/>
              <a:t>KAUR</a:t>
            </a:r>
          </a:p>
          <a:p>
            <a:r>
              <a:rPr lang="en-US" dirty="0" smtClean="0"/>
              <a:t>NAVNEET KAUR</a:t>
            </a:r>
          </a:p>
          <a:p>
            <a:r>
              <a:rPr lang="en-US" dirty="0" smtClean="0"/>
              <a:t>SIMARJEET KAUR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594" y="2295520"/>
            <a:ext cx="47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Movie recommendation system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3743657"/>
            <a:ext cx="515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SMART HACKATHON 2023 - SBSSU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84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Happy Hours is a movie recommendation system that is a software application that suggests movie to users based on their preferences and related genres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Goal: A user’s interest is filtered and suggested on the basis of their recommendations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Several approaches are used to build a movie </a:t>
            </a:r>
            <a:r>
              <a:rPr lang="en-US" dirty="0"/>
              <a:t>recommendation system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Here, we use </a:t>
            </a:r>
            <a:r>
              <a:rPr lang="en-US" b="1" dirty="0" smtClean="0"/>
              <a:t>content based filtering </a:t>
            </a:r>
            <a:r>
              <a:rPr lang="en-US" dirty="0" smtClean="0"/>
              <a:t>for similarities </a:t>
            </a:r>
            <a:r>
              <a:rPr lang="en-US" dirty="0"/>
              <a:t>in </a:t>
            </a:r>
            <a:r>
              <a:rPr lang="en-US" dirty="0" smtClean="0"/>
              <a:t>products and content features about </a:t>
            </a:r>
            <a:r>
              <a:rPr lang="en-US" dirty="0"/>
              <a:t>the user to make </a:t>
            </a:r>
            <a:r>
              <a:rPr lang="en-US" dirty="0" smtClean="0"/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Mainly used for entertainment services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movie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text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Matrices pairwise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Rank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5" y="2291809"/>
            <a:ext cx="4924530" cy="27700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00" y="2291809"/>
            <a:ext cx="4924529" cy="27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SCREENSHOTS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73" y="2269672"/>
            <a:ext cx="4934857" cy="277585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" y="2269672"/>
            <a:ext cx="4934855" cy="27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Integration with Streaming Services: </a:t>
            </a:r>
            <a:r>
              <a:rPr lang="en-US" dirty="0" smtClean="0"/>
              <a:t>It </a:t>
            </a:r>
            <a:r>
              <a:rPr lang="en-US" dirty="0"/>
              <a:t>could be integrated with streaming services to provide users with an easier and more convenient way to find and watch </a:t>
            </a:r>
            <a:r>
              <a:rPr lang="en-US" dirty="0" smtClean="0"/>
              <a:t>movies.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of Big Data and Machine Learning: The use of big data and advanced machine learning techniques will allow for more accurate and personalized </a:t>
            </a:r>
            <a:r>
              <a:rPr lang="en-US" dirty="0" smtClean="0"/>
              <a:t>recommendations to </a:t>
            </a:r>
            <a:r>
              <a:rPr lang="en-US" dirty="0"/>
              <a:t>better understand the context and sentiment behind the user's movie preferences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Integration with Social Media: Integrating </a:t>
            </a:r>
            <a:r>
              <a:rPr lang="en-US" dirty="0" smtClean="0"/>
              <a:t>this system </a:t>
            </a:r>
            <a:r>
              <a:rPr lang="en-US" dirty="0"/>
              <a:t>with social media platforms could allow users to share and discover new movies with friends and other users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Recommendation Based on Emotion: </a:t>
            </a:r>
            <a:r>
              <a:rPr lang="en-US" dirty="0" smtClean="0"/>
              <a:t>This could </a:t>
            </a:r>
            <a:r>
              <a:rPr lang="en-US" dirty="0"/>
              <a:t>be improved by incorporating emotional </a:t>
            </a:r>
            <a:r>
              <a:rPr lang="en-US" dirty="0" smtClean="0"/>
              <a:t>analysis which </a:t>
            </a:r>
            <a:r>
              <a:rPr lang="en-US" dirty="0"/>
              <a:t>would provide recommendations based on the user's mood and emotions.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00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248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HAPPY HOURS</vt:lpstr>
      <vt:lpstr>INTRODUCTION</vt:lpstr>
      <vt:lpstr>DESIGN</vt:lpstr>
      <vt:lpstr>SCREENSHOTS</vt:lpstr>
      <vt:lpstr>SCREENSHOTS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2023-02-11T23:07:09Z</dcterms:created>
  <dcterms:modified xsi:type="dcterms:W3CDTF">2023-02-12T00:32:27Z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