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" y="1080"/>
            <a:ext cx="10076760" cy="5671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28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80" y="1080"/>
            <a:ext cx="10076760" cy="56710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16000"/>
            <a:ext cx="9071280" cy="93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570">
                <a:solidFill>
                  <a:srgbClr val="ffffff"/>
                </a:solidFill>
                <a:latin typeface="Arial"/>
              </a:rPr>
              <a:t>CS 360 Project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76000" y="2304000"/>
            <a:ext cx="907128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Arial"/>
              </a:rPr>
              <a:t>Rajnesh Kumar Meena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Arial"/>
              </a:rPr>
              <a:t>13546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16000"/>
            <a:ext cx="9071280" cy="93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570">
                <a:solidFill>
                  <a:srgbClr val="ffffff"/>
                </a:solidFill>
                <a:latin typeface="Arial"/>
              </a:rPr>
              <a:t>Tools used: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2111760"/>
            <a:ext cx="907128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solidFill>
                  <a:srgbClr val="ffffff"/>
                </a:solidFill>
                <a:latin typeface="Arial"/>
              </a:rPr>
              <a:t>OpenGL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80">
                <a:solidFill>
                  <a:srgbClr val="ffffff"/>
                </a:solidFill>
                <a:latin typeface="Arial"/>
              </a:rPr>
              <a:t>Glut library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80">
                <a:solidFill>
                  <a:srgbClr val="ffffff"/>
                </a:solidFill>
                <a:latin typeface="Arial"/>
              </a:rPr>
              <a:t>Glew library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solidFill>
                  <a:srgbClr val="ffffff"/>
                </a:solidFill>
                <a:latin typeface="Arial"/>
              </a:rPr>
              <a:t>GLSL Shading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600">
                <a:solidFill>
                  <a:srgbClr val="ffffff"/>
                </a:solidFill>
                <a:latin typeface="Arial"/>
              </a:rPr>
              <a:t>Image loader code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8000" y="2376000"/>
            <a:ext cx="9071280" cy="93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6000">
                <a:solidFill>
                  <a:srgbClr val="ffffff"/>
                </a:solidFill>
                <a:latin typeface="Arial"/>
              </a:rPr>
              <a:t>Thank You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