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67" r:id="rId5"/>
    <p:sldId id="268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0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050-F4E7-40C2-B0C3-DDA2618FF500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43C-C38E-4834-9394-5454C94CC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050-F4E7-40C2-B0C3-DDA2618FF500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43C-C38E-4834-9394-5454C94CC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050-F4E7-40C2-B0C3-DDA2618FF500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43C-C38E-4834-9394-5454C94CC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050-F4E7-40C2-B0C3-DDA2618FF500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43C-C38E-4834-9394-5454C94CC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050-F4E7-40C2-B0C3-DDA2618FF500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43C-C38E-4834-9394-5454C94CC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050-F4E7-40C2-B0C3-DDA2618FF500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43C-C38E-4834-9394-5454C94CC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050-F4E7-40C2-B0C3-DDA2618FF500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43C-C38E-4834-9394-5454C94CC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050-F4E7-40C2-B0C3-DDA2618FF500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43C-C38E-4834-9394-5454C94CC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050-F4E7-40C2-B0C3-DDA2618FF500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43C-C38E-4834-9394-5454C94CC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050-F4E7-40C2-B0C3-DDA2618FF500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43C-C38E-4834-9394-5454C94CC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050-F4E7-40C2-B0C3-DDA2618FF500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1143C-C38E-4834-9394-5454C94CC2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75E050-F4E7-40C2-B0C3-DDA2618FF500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1143C-C38E-4834-9394-5454C94CC24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77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DIAMOND PRICE PREDICTOR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8"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Submitted to:                                               Submitted by: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Dr.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Sarwan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Singh                            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Komal Yadav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Rajni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Archna    </a:t>
            </a:r>
          </a:p>
        </p:txBody>
      </p:sp>
      <p:pic>
        <p:nvPicPr>
          <p:cNvPr id="6" name="Content Placeholder 3" descr="C:\Users\xyz\Desktop\download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286000"/>
            <a:ext cx="2286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Loading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 used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Deployment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LOADING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8077200" cy="426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itchFamily="18" charset="0"/>
              </a:rPr>
              <a:t>Dataset is taken from  github.com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600" b="0" i="0" dirty="0" smtClean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the prices and other attributes of almost 54,000 diamonds. There are 10 attributes included in the dataset including the target </a:t>
            </a:r>
            <a:r>
              <a:rPr lang="en-US" sz="1600" b="0" i="0" dirty="0" smtClean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price.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5B2D8-D13A-B1E7-EDB8-2653A3501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71800"/>
            <a:ext cx="6553200" cy="25554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6999CB-E05D-E72F-B20F-C8043E37C87E}"/>
              </a:ext>
            </a:extLst>
          </p:cNvPr>
          <p:cNvSpPr txBox="1"/>
          <p:nvPr/>
        </p:nvSpPr>
        <p:spPr>
          <a:xfrm>
            <a:off x="228600" y="1447800"/>
            <a:ext cx="830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description</a:t>
            </a:r>
            <a:r>
              <a:rPr lang="en-US" sz="1800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8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8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US dollars ($326--$18,823)This is the target column containing tags for the features. 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4 Cs of Diamonds:-</a:t>
            </a:r>
            <a:endParaRPr lang="en-US" sz="1800" b="0" i="0" dirty="0">
              <a:solidFill>
                <a:schemeClr val="accent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carat (0.2--5.01)</a:t>
            </a:r>
            <a:r>
              <a:rPr lang="en-US" sz="18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0" i="0" dirty="0" smtClean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Carat is the primary indicator of the size </a:t>
            </a:r>
            <a:r>
              <a:rPr lang="en-US" dirty="0" smtClean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diamond.</a:t>
            </a:r>
            <a:endParaRPr lang="en-US" sz="18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cut (Fair, Good, Very Good, Premium, Ideal)</a:t>
            </a:r>
            <a:r>
              <a:rPr lang="en-US" sz="18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0" i="0" dirty="0" smtClean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Cut determines the brilliance or sparkle of the diamond.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b="1" i="0" dirty="0" smtClean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sz="1800" b="1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from J (worst) to D (best)</a:t>
            </a:r>
            <a:r>
              <a:rPr lang="en-US" sz="18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rating range from </a:t>
            </a:r>
            <a:r>
              <a:rPr lang="en-US" dirty="0" smtClean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colorless </a:t>
            </a:r>
            <a:r>
              <a:rPr lang="en-US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slightly tinted.</a:t>
            </a:r>
            <a:endParaRPr lang="en-US" sz="18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clarity (I1 (worst), SI2, SI1, VS2, VS1, VVS2, VVS1, IF (best</a:t>
            </a:r>
            <a:r>
              <a:rPr lang="en-US" sz="1800" b="1" i="0" dirty="0" smtClean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)): </a:t>
            </a:r>
            <a:r>
              <a:rPr lang="en-US" sz="1800" i="0" dirty="0" smtClean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inclusions or flaws in the diamond. Can range from flawless to included.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C3B110-FD8E-2FEA-21E1-9F1840EFFACE}"/>
              </a:ext>
            </a:extLst>
          </p:cNvPr>
          <p:cNvSpPr txBox="1"/>
          <p:nvPr/>
        </p:nvSpPr>
        <p:spPr>
          <a:xfrm>
            <a:off x="230746" y="1172277"/>
            <a:ext cx="45698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Dimensions:-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length in mm (0--10.74)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width in mm (0--58.9)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 depth in mm (0--31.8)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total depth percentage =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/mean(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* z / (x + y) (43--79)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depth of the diamond is its height (in millimetres) measured from the culet (bottom tip) to the table (flat, top surface).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width of the top of the diamond relative to widest point (43--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95)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diamond's table refers to the flat facet of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diamond seen when the stone is face up.</a:t>
            </a:r>
          </a:p>
          <a:p>
            <a:pPr algn="ctr"/>
            <a:endParaRPr lang="en-IN" dirty="0"/>
          </a:p>
        </p:txBody>
      </p:sp>
      <p:pic>
        <p:nvPicPr>
          <p:cNvPr id="1026" name="Picture 2" descr="Diamond Anatomy, Explain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3"/>
          <a:stretch/>
        </p:blipFill>
        <p:spPr bwMode="auto">
          <a:xfrm>
            <a:off x="4800600" y="1798256"/>
            <a:ext cx="3657600" cy="271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95552" y="1165838"/>
            <a:ext cx="3096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Agency FB" panose="020B0503020202020204" pitchFamily="34" charset="0"/>
              </a:rPr>
              <a:t>Dimensional Proportion of Diamond</a:t>
            </a:r>
            <a:endParaRPr lang="en-IN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70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 in Data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and removing outliers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 USED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85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MODEL-Random Forest classifier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51535"/>
              </p:ext>
            </p:extLst>
          </p:nvPr>
        </p:nvGraphicFramePr>
        <p:xfrm>
          <a:off x="2540000" y="2542359"/>
          <a:ext cx="4064000" cy="4041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Model Deploy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Negative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root mean error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482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Random Forest Classifier</a:t>
                      </a: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-543.47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K-neighbors Classifier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-722.92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321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Decision</a:t>
                      </a:r>
                      <a:r>
                        <a:rPr kumimoji="0" lang="en-US" b="0" i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Tree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-756.89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321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 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Regression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-1215.30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32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XGB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Regressor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-544.7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6776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DEPLOYMENT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87543"/>
            <a:ext cx="8077200" cy="408467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1673" y="2967335"/>
            <a:ext cx="51231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- 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THANK </a:t>
            </a:r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YOU -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387</TotalTime>
  <Words>180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Agency FB</vt:lpstr>
      <vt:lpstr>Arial</vt:lpstr>
      <vt:lpstr>Calibri</vt:lpstr>
      <vt:lpstr>Constantia</vt:lpstr>
      <vt:lpstr>Times New Roman</vt:lpstr>
      <vt:lpstr>Wingdings</vt:lpstr>
      <vt:lpstr>Wingdings 2</vt:lpstr>
      <vt:lpstr>Flow</vt:lpstr>
      <vt:lpstr> DIAMOND PRICE PREDICTOR</vt:lpstr>
      <vt:lpstr>INDEX</vt:lpstr>
      <vt:lpstr>LOADING DATA</vt:lpstr>
      <vt:lpstr>PowerPoint Presentation</vt:lpstr>
      <vt:lpstr>PowerPoint Presentation</vt:lpstr>
      <vt:lpstr>DATA PREPROCESSING</vt:lpstr>
      <vt:lpstr>ALGORITHM USED</vt:lpstr>
      <vt:lpstr>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TRAINING REPORT</dc:title>
  <dc:creator>xyz</dc:creator>
  <cp:lastModifiedBy>Dell</cp:lastModifiedBy>
  <cp:revision>26</cp:revision>
  <dcterms:created xsi:type="dcterms:W3CDTF">2023-07-23T11:52:36Z</dcterms:created>
  <dcterms:modified xsi:type="dcterms:W3CDTF">2024-07-11T17:15:44Z</dcterms:modified>
</cp:coreProperties>
</file>