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b033373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b033373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b0333737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b0333737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b0333737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b033373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b0333737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b0333737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11700" y="744575"/>
            <a:ext cx="8520600" cy="19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Northwind Traders – Data Analytics Project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11700" y="2834125"/>
            <a:ext cx="8520600" cy="18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>
                <a:solidFill>
                  <a:schemeClr val="dk1"/>
                </a:solidFill>
              </a:rPr>
              <a:t>By:</a:t>
            </a:r>
            <a:r>
              <a:rPr i="1" lang="en" sz="2000">
                <a:solidFill>
                  <a:schemeClr val="dk1"/>
                </a:solidFill>
              </a:rPr>
              <a:t> Rajni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>
                <a:solidFill>
                  <a:schemeClr val="dk1"/>
                </a:solidFill>
              </a:rPr>
              <a:t>Tools Used:</a:t>
            </a:r>
            <a:r>
              <a:rPr i="1" lang="en" sz="2000">
                <a:solidFill>
                  <a:schemeClr val="dk1"/>
                </a:solidFill>
              </a:rPr>
              <a:t> Excel, MySQL Workbench, Power BI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Objective:</a:t>
            </a:r>
            <a:r>
              <a:rPr i="1" lang="en" sz="2000">
                <a:solidFill>
                  <a:schemeClr val="dk1"/>
                </a:solidFill>
              </a:rPr>
              <a:t> To analyze Northwind Traders’ sales and operations using data-driven insights.</a:t>
            </a:r>
            <a:endParaRPr i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Objective &amp; Dataset</a:t>
            </a:r>
            <a:endParaRPr b="1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visualize key performance indicators of Northwind Traders.</a:t>
            </a:r>
            <a:b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identify trends in sales, customer behavior, and employee performance.</a:t>
            </a:r>
            <a:b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tables from Northwind Database (Customers, Orders, OrderDetails, Products, etc.)</a:t>
            </a:r>
            <a:b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cleaned in Excel → Analyzed in SQL → Visualized in Power BI.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&amp; Tools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Step-by-Step Workflow:</a:t>
            </a:r>
            <a:endParaRPr b="1"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000">
                <a:solidFill>
                  <a:schemeClr val="dk1"/>
                </a:solidFill>
              </a:rPr>
              <a:t>Excel</a:t>
            </a:r>
            <a:r>
              <a:rPr lang="en" sz="2000">
                <a:solidFill>
                  <a:schemeClr val="dk1"/>
                </a:solidFill>
              </a:rPr>
              <a:t> → Data Cleaning (missing values, duplicates, date checks)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000">
                <a:solidFill>
                  <a:schemeClr val="dk1"/>
                </a:solidFill>
              </a:rPr>
              <a:t>MySQL</a:t>
            </a:r>
            <a:r>
              <a:rPr lang="en" sz="2000">
                <a:solidFill>
                  <a:schemeClr val="dk1"/>
                </a:solidFill>
              </a:rPr>
              <a:t> → EDA Queries (sales, customers, suppliers analysis)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000">
                <a:solidFill>
                  <a:schemeClr val="dk1"/>
                </a:solidFill>
              </a:rPr>
              <a:t>Power BI</a:t>
            </a:r>
            <a:r>
              <a:rPr lang="en" sz="2000">
                <a:solidFill>
                  <a:schemeClr val="dk1"/>
                </a:solidFill>
              </a:rPr>
              <a:t> → Interactive dashboards and visual insights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Tools Used:</a:t>
            </a:r>
            <a:r>
              <a:rPr lang="en" sz="2000">
                <a:solidFill>
                  <a:schemeClr val="dk1"/>
                </a:solidFill>
              </a:rPr>
              <a:t> Excel | MySQL Workbench | Power BI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Dashboard Overview</a:t>
            </a:r>
            <a:endParaRPr/>
          </a:p>
        </p:txBody>
      </p:sp>
      <p:pic>
        <p:nvPicPr>
          <p:cNvPr id="87" name="Google Shape;87;p16" title="Screenshot 2025-10-19 1913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8400"/>
            <a:ext cx="8394476" cy="36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Next Steps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Conclusion:</a:t>
            </a:r>
            <a:br>
              <a:rPr b="1" lang="en" sz="1900">
                <a:solidFill>
                  <a:schemeClr val="dk1"/>
                </a:solidFill>
              </a:rPr>
            </a:br>
            <a:r>
              <a:rPr lang="en" sz="1900">
                <a:solidFill>
                  <a:schemeClr val="dk1"/>
                </a:solidFill>
              </a:rPr>
              <a:t> Power BI dashboards help visualize and track sales, customer, and employee performance efficiently.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Next Steps:</a:t>
            </a:r>
            <a:endParaRPr b="1" sz="1900">
              <a:solidFill>
                <a:schemeClr val="dk1"/>
              </a:solidFill>
            </a:endParaRPr>
          </a:p>
          <a:p>
            <a:pPr indent="-32210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Add Customer and Employee Dashboards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Automate updates using database connection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1403"/>
              <a:buFont typeface="Arial"/>
              <a:buNone/>
            </a:pPr>
            <a:r>
              <a:rPr b="1" lang="en" sz="2656">
                <a:solidFill>
                  <a:schemeClr val="dk1"/>
                </a:solidFill>
              </a:rPr>
              <a:t>Thank You!</a:t>
            </a:r>
            <a:endParaRPr b="1" sz="265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