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589A-7194-4B07-BD73-30FCEB72E4D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F9E5-B9CE-46F3-91CE-EF7848AA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3" y="271009"/>
            <a:ext cx="9144000" cy="630328"/>
          </a:xfrm>
        </p:spPr>
        <p:txBody>
          <a:bodyPr/>
          <a:lstStyle/>
          <a:p>
            <a:r>
              <a:rPr lang="en-US" dirty="0" smtClean="0"/>
              <a:t>Login page [Page 1]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194" y="1175657"/>
            <a:ext cx="5891349" cy="3108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8549" y="1175657"/>
            <a:ext cx="5691051" cy="3108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194" y="1110343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549" y="1110343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09" y="2179843"/>
            <a:ext cx="3009524" cy="1247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24" y="2179842"/>
            <a:ext cx="3009524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difference page [Page 2]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383" y="2364377"/>
            <a:ext cx="5773783" cy="4323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8933" y="2364377"/>
            <a:ext cx="5735684" cy="4323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6775" y="4039211"/>
            <a:ext cx="326571" cy="30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7726" y="6318850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93481" y="6318850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 2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17761"/>
              </p:ext>
            </p:extLst>
          </p:nvPr>
        </p:nvGraphicFramePr>
        <p:xfrm>
          <a:off x="838200" y="2493438"/>
          <a:ext cx="51271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225283888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75788010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40737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modified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</a:t>
                      </a:r>
                      <a:r>
                        <a:rPr lang="en-US" dirty="0" err="1" smtClean="0"/>
                        <a:t>modifiedby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3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12-10-2017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RK Roy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Class5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59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49545"/>
              </p:ext>
            </p:extLst>
          </p:nvPr>
        </p:nvGraphicFramePr>
        <p:xfrm>
          <a:off x="6226629" y="2493438"/>
          <a:ext cx="51271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225283888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75788010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40737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modified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</a:t>
                      </a:r>
                      <a:r>
                        <a:rPr lang="en-US" dirty="0" err="1" smtClean="0"/>
                        <a:t>modifiedby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3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Class5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12-10-2017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RK Roy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5908"/>
                  </a:ext>
                </a:extLst>
              </a:tr>
            </a:tbl>
          </a:graphicData>
        </a:graphic>
      </p:graphicFrame>
      <p:sp>
        <p:nvSpPr>
          <p:cNvPr id="11" name="Cloud Callout 10"/>
          <p:cNvSpPr/>
          <p:nvPr/>
        </p:nvSpPr>
        <p:spPr>
          <a:xfrm flipV="1">
            <a:off x="224245" y="4755661"/>
            <a:ext cx="2037806" cy="1649325"/>
          </a:xfrm>
          <a:prstGeom prst="cloudCallout">
            <a:avLst>
              <a:gd name="adj1" fmla="val -25119"/>
              <a:gd name="adj2" fmla="val 778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6775" y="5549442"/>
            <a:ext cx="243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Move this class to org2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412"/>
              </p:ext>
            </p:extLst>
          </p:nvPr>
        </p:nvGraphicFramePr>
        <p:xfrm>
          <a:off x="1901371" y="17602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34431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26102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1349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3377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49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Vf</a:t>
                      </a:r>
                      <a:r>
                        <a:rPr lang="en-US" dirty="0" smtClean="0"/>
                        <a:t>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1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difference [Page 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383" y="1690689"/>
            <a:ext cx="5408023" cy="4997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Public class Class1{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Public static void </a:t>
            </a:r>
            <a:r>
              <a:rPr lang="en-US" dirty="0" err="1" smtClean="0">
                <a:solidFill>
                  <a:schemeClr val="accent6"/>
                </a:solidFill>
              </a:rPr>
              <a:t>printHelloWorld</a:t>
            </a:r>
            <a:r>
              <a:rPr lang="en-US" dirty="0" smtClean="0">
                <a:solidFill>
                  <a:schemeClr val="accent6"/>
                </a:solidFill>
              </a:rPr>
              <a:t> (){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System.debug</a:t>
            </a:r>
            <a:r>
              <a:rPr lang="en-US" dirty="0" smtClean="0">
                <a:solidFill>
                  <a:srgbClr val="FF0000"/>
                </a:solidFill>
              </a:rPr>
              <a:t>(‘Hello world’);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0591" y="1690687"/>
            <a:ext cx="6084026" cy="4997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Public class Class1{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Public static void </a:t>
            </a:r>
            <a:r>
              <a:rPr lang="en-US" dirty="0" err="1" smtClean="0">
                <a:solidFill>
                  <a:schemeClr val="accent6"/>
                </a:solidFill>
              </a:rPr>
              <a:t>printHelloWorld</a:t>
            </a:r>
            <a:r>
              <a:rPr lang="en-US" dirty="0" smtClean="0">
                <a:solidFill>
                  <a:schemeClr val="accent6"/>
                </a:solidFill>
              </a:rPr>
              <a:t> (){</a:t>
            </a: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}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7383" y="4418033"/>
            <a:ext cx="326571" cy="30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246" y="1653503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8543" y="1653503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 2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0" y="2175970"/>
            <a:ext cx="2231571" cy="1606191"/>
          </a:xfrm>
          <a:prstGeom prst="cloudCallout">
            <a:avLst>
              <a:gd name="adj1" fmla="val -20833"/>
              <a:gd name="adj2" fmla="val 942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this line to org2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246" y="6318850"/>
            <a:ext cx="382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0591" y="6318850"/>
            <a:ext cx="382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mode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49040" y="5669280"/>
            <a:ext cx="1445079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13966" y="5669280"/>
            <a:ext cx="1445079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6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126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List difference page [Page 2]</vt:lpstr>
      <vt:lpstr>Content difference [Page 3]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Kant Roy</dc:creator>
  <cp:lastModifiedBy>Rajni Kant Roy</cp:lastModifiedBy>
  <cp:revision>6</cp:revision>
  <dcterms:created xsi:type="dcterms:W3CDTF">2018-10-03T12:08:26Z</dcterms:created>
  <dcterms:modified xsi:type="dcterms:W3CDTF">2018-10-03T12:53:28Z</dcterms:modified>
</cp:coreProperties>
</file>