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399" r:id="rId4"/>
    <p:sldId id="400" r:id="rId5"/>
    <p:sldId id="258" r:id="rId6"/>
    <p:sldId id="259" r:id="rId7"/>
    <p:sldId id="375" r:id="rId8"/>
    <p:sldId id="376" r:id="rId9"/>
    <p:sldId id="396" r:id="rId10"/>
    <p:sldId id="392" r:id="rId11"/>
    <p:sldId id="429" r:id="rId12"/>
    <p:sldId id="430" r:id="rId13"/>
    <p:sldId id="435" r:id="rId14"/>
    <p:sldId id="441" r:id="rId15"/>
    <p:sldId id="442" r:id="rId16"/>
    <p:sldId id="434" r:id="rId17"/>
    <p:sldId id="436" r:id="rId18"/>
    <p:sldId id="432" r:id="rId19"/>
    <p:sldId id="439" r:id="rId20"/>
    <p:sldId id="433" r:id="rId21"/>
    <p:sldId id="440" r:id="rId22"/>
    <p:sldId id="42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39877-5CE7-444F-B76D-6EBB1C32AA43}" v="49" dt="2023-11-15T04:54:00.442"/>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p:cViewPr varScale="1">
        <p:scale>
          <a:sx n="59" d="100"/>
          <a:sy n="59" d="100"/>
        </p:scale>
        <p:origin x="144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nish Yadav" userId="3f316e3550df98e2" providerId="LiveId" clId="{39E39877-5CE7-444F-B76D-6EBB1C32AA43}"/>
    <pc:docChg chg="undo custSel addSld modSld">
      <pc:chgData name="Rajnish Yadav" userId="3f316e3550df98e2" providerId="LiveId" clId="{39E39877-5CE7-444F-B76D-6EBB1C32AA43}" dt="2023-11-15T04:55:55.400" v="2204" actId="2711"/>
      <pc:docMkLst>
        <pc:docMk/>
      </pc:docMkLst>
      <pc:sldChg chg="modSp mod">
        <pc:chgData name="Rajnish Yadav" userId="3f316e3550df98e2" providerId="LiveId" clId="{39E39877-5CE7-444F-B76D-6EBB1C32AA43}" dt="2023-11-04T08:32:42.429" v="874" actId="20577"/>
        <pc:sldMkLst>
          <pc:docMk/>
          <pc:sldMk cId="31958815" sldId="432"/>
        </pc:sldMkLst>
        <pc:spChg chg="mod">
          <ac:chgData name="Rajnish Yadav" userId="3f316e3550df98e2" providerId="LiveId" clId="{39E39877-5CE7-444F-B76D-6EBB1C32AA43}" dt="2023-11-04T08:32:42.429" v="874" actId="20577"/>
          <ac:spMkLst>
            <pc:docMk/>
            <pc:sldMk cId="31958815" sldId="432"/>
            <ac:spMk id="6" creationId="{00000000-0000-0000-0000-000000000000}"/>
          </ac:spMkLst>
        </pc:spChg>
      </pc:sldChg>
      <pc:sldChg chg="modSp mod">
        <pc:chgData name="Rajnish Yadav" userId="3f316e3550df98e2" providerId="LiveId" clId="{39E39877-5CE7-444F-B76D-6EBB1C32AA43}" dt="2023-11-15T04:55:55.400" v="2204" actId="2711"/>
        <pc:sldMkLst>
          <pc:docMk/>
          <pc:sldMk cId="92926362" sldId="433"/>
        </pc:sldMkLst>
        <pc:spChg chg="mod">
          <ac:chgData name="Rajnish Yadav" userId="3f316e3550df98e2" providerId="LiveId" clId="{39E39877-5CE7-444F-B76D-6EBB1C32AA43}" dt="2023-11-15T04:55:55.400" v="2204" actId="2711"/>
          <ac:spMkLst>
            <pc:docMk/>
            <pc:sldMk cId="92926362" sldId="433"/>
            <ac:spMk id="4" creationId="{8E70C9B1-6E31-6A63-E63B-32E9B2B17B89}"/>
          </ac:spMkLst>
        </pc:spChg>
      </pc:sldChg>
      <pc:sldChg chg="addSp delSp modSp new mod">
        <pc:chgData name="Rajnish Yadav" userId="3f316e3550df98e2" providerId="LiveId" clId="{39E39877-5CE7-444F-B76D-6EBB1C32AA43}" dt="2023-11-15T04:26:52.477" v="1822" actId="1076"/>
        <pc:sldMkLst>
          <pc:docMk/>
          <pc:sldMk cId="528769001" sldId="441"/>
        </pc:sldMkLst>
        <pc:spChg chg="del">
          <ac:chgData name="Rajnish Yadav" userId="3f316e3550df98e2" providerId="LiveId" clId="{39E39877-5CE7-444F-B76D-6EBB1C32AA43}" dt="2023-11-15T03:43:30.804" v="877" actId="21"/>
          <ac:spMkLst>
            <pc:docMk/>
            <pc:sldMk cId="528769001" sldId="441"/>
            <ac:spMk id="2" creationId="{F6E383DA-8BD7-0C3F-AE88-1EC7A0E08AEE}"/>
          </ac:spMkLst>
        </pc:spChg>
        <pc:spChg chg="del">
          <ac:chgData name="Rajnish Yadav" userId="3f316e3550df98e2" providerId="LiveId" clId="{39E39877-5CE7-444F-B76D-6EBB1C32AA43}" dt="2023-11-15T03:43:25.893" v="876" actId="21"/>
          <ac:spMkLst>
            <pc:docMk/>
            <pc:sldMk cId="528769001" sldId="441"/>
            <ac:spMk id="3" creationId="{F45793EB-CA7A-0BFC-01A2-B5B9D45B1593}"/>
          </ac:spMkLst>
        </pc:spChg>
        <pc:spChg chg="add mod">
          <ac:chgData name="Rajnish Yadav" userId="3f316e3550df98e2" providerId="LiveId" clId="{39E39877-5CE7-444F-B76D-6EBB1C32AA43}" dt="2023-11-15T03:54:47.168" v="893" actId="2711"/>
          <ac:spMkLst>
            <pc:docMk/>
            <pc:sldMk cId="528769001" sldId="441"/>
            <ac:spMk id="6" creationId="{A329CD47-34EE-072F-5CB3-0C9444B5EA92}"/>
          </ac:spMkLst>
        </pc:spChg>
        <pc:spChg chg="add mod">
          <ac:chgData name="Rajnish Yadav" userId="3f316e3550df98e2" providerId="LiveId" clId="{39E39877-5CE7-444F-B76D-6EBB1C32AA43}" dt="2023-11-15T03:58:03.752" v="979" actId="20577"/>
          <ac:spMkLst>
            <pc:docMk/>
            <pc:sldMk cId="528769001" sldId="441"/>
            <ac:spMk id="7" creationId="{F3785FF6-1784-0241-4184-1720D58AD977}"/>
          </ac:spMkLst>
        </pc:spChg>
        <pc:spChg chg="add mod">
          <ac:chgData name="Rajnish Yadav" userId="3f316e3550df98e2" providerId="LiveId" clId="{39E39877-5CE7-444F-B76D-6EBB1C32AA43}" dt="2023-11-15T03:59:57.748" v="1075" actId="2711"/>
          <ac:spMkLst>
            <pc:docMk/>
            <pc:sldMk cId="528769001" sldId="441"/>
            <ac:spMk id="8" creationId="{B366766A-B1BF-3E72-2A98-F3A7D3ECD444}"/>
          </ac:spMkLst>
        </pc:spChg>
        <pc:spChg chg="add mod">
          <ac:chgData name="Rajnish Yadav" userId="3f316e3550df98e2" providerId="LiveId" clId="{39E39877-5CE7-444F-B76D-6EBB1C32AA43}" dt="2023-11-15T04:26:12.286" v="1820" actId="1076"/>
          <ac:spMkLst>
            <pc:docMk/>
            <pc:sldMk cId="528769001" sldId="441"/>
            <ac:spMk id="9" creationId="{0F615D42-E272-D247-6C7B-90EB289F82C3}"/>
          </ac:spMkLst>
        </pc:spChg>
        <pc:spChg chg="add mod">
          <ac:chgData name="Rajnish Yadav" userId="3f316e3550df98e2" providerId="LiveId" clId="{39E39877-5CE7-444F-B76D-6EBB1C32AA43}" dt="2023-11-15T04:03:55.706" v="1333" actId="255"/>
          <ac:spMkLst>
            <pc:docMk/>
            <pc:sldMk cId="528769001" sldId="441"/>
            <ac:spMk id="10" creationId="{899986A4-00BF-EF09-F6F6-BC68917CF6F6}"/>
          </ac:spMkLst>
        </pc:spChg>
        <pc:spChg chg="add mod">
          <ac:chgData name="Rajnish Yadav" userId="3f316e3550df98e2" providerId="LiveId" clId="{39E39877-5CE7-444F-B76D-6EBB1C32AA43}" dt="2023-11-15T04:05:39.753" v="1342" actId="2711"/>
          <ac:spMkLst>
            <pc:docMk/>
            <pc:sldMk cId="528769001" sldId="441"/>
            <ac:spMk id="11" creationId="{A8D375B4-7236-FA57-D87A-A6135C440FEA}"/>
          </ac:spMkLst>
        </pc:spChg>
        <pc:spChg chg="add mod">
          <ac:chgData name="Rajnish Yadav" userId="3f316e3550df98e2" providerId="LiveId" clId="{39E39877-5CE7-444F-B76D-6EBB1C32AA43}" dt="2023-11-15T04:06:18.467" v="1349" actId="2711"/>
          <ac:spMkLst>
            <pc:docMk/>
            <pc:sldMk cId="528769001" sldId="441"/>
            <ac:spMk id="12" creationId="{CD78F7A6-C75C-FBDC-F801-89912E9BEF9C}"/>
          </ac:spMkLst>
        </pc:spChg>
        <pc:spChg chg="add mod">
          <ac:chgData name="Rajnish Yadav" userId="3f316e3550df98e2" providerId="LiveId" clId="{39E39877-5CE7-444F-B76D-6EBB1C32AA43}" dt="2023-11-15T04:07:30.829" v="1432" actId="2711"/>
          <ac:spMkLst>
            <pc:docMk/>
            <pc:sldMk cId="528769001" sldId="441"/>
            <ac:spMk id="13" creationId="{EF8A5FB6-5B71-19A0-E70B-CB342A461E59}"/>
          </ac:spMkLst>
        </pc:spChg>
        <pc:spChg chg="add mod">
          <ac:chgData name="Rajnish Yadav" userId="3f316e3550df98e2" providerId="LiveId" clId="{39E39877-5CE7-444F-B76D-6EBB1C32AA43}" dt="2023-11-15T04:17:30.785" v="1654" actId="255"/>
          <ac:spMkLst>
            <pc:docMk/>
            <pc:sldMk cId="528769001" sldId="441"/>
            <ac:spMk id="14" creationId="{FF3D638E-AC12-4A7A-C819-B801B3D556E0}"/>
          </ac:spMkLst>
        </pc:spChg>
        <pc:spChg chg="add del mod">
          <ac:chgData name="Rajnish Yadav" userId="3f316e3550df98e2" providerId="LiveId" clId="{39E39877-5CE7-444F-B76D-6EBB1C32AA43}" dt="2023-11-15T04:18:33.511" v="1663"/>
          <ac:spMkLst>
            <pc:docMk/>
            <pc:sldMk cId="528769001" sldId="441"/>
            <ac:spMk id="15" creationId="{0658E715-011B-13FF-AEFD-352B0AF37AFC}"/>
          </ac:spMkLst>
        </pc:spChg>
        <pc:spChg chg="add mod">
          <ac:chgData name="Rajnish Yadav" userId="3f316e3550df98e2" providerId="LiveId" clId="{39E39877-5CE7-444F-B76D-6EBB1C32AA43}" dt="2023-11-15T04:10:11.185" v="1452" actId="2711"/>
          <ac:spMkLst>
            <pc:docMk/>
            <pc:sldMk cId="528769001" sldId="441"/>
            <ac:spMk id="16" creationId="{359AE677-0A19-9C1B-4F3C-FDCAF22A0CED}"/>
          </ac:spMkLst>
        </pc:spChg>
        <pc:spChg chg="add mod">
          <ac:chgData name="Rajnish Yadav" userId="3f316e3550df98e2" providerId="LiveId" clId="{39E39877-5CE7-444F-B76D-6EBB1C32AA43}" dt="2023-11-15T04:13:15.930" v="1465" actId="2711"/>
          <ac:spMkLst>
            <pc:docMk/>
            <pc:sldMk cId="528769001" sldId="441"/>
            <ac:spMk id="17" creationId="{6B97A621-1FD7-7C91-7ACB-DA6B99F9CCE4}"/>
          </ac:spMkLst>
        </pc:spChg>
        <pc:spChg chg="add mod">
          <ac:chgData name="Rajnish Yadav" userId="3f316e3550df98e2" providerId="LiveId" clId="{39E39877-5CE7-444F-B76D-6EBB1C32AA43}" dt="2023-11-15T04:14:05.221" v="1471" actId="2711"/>
          <ac:spMkLst>
            <pc:docMk/>
            <pc:sldMk cId="528769001" sldId="441"/>
            <ac:spMk id="18" creationId="{40D004A1-B59A-C382-207F-D5615ABEB7FE}"/>
          </ac:spMkLst>
        </pc:spChg>
        <pc:spChg chg="add mod">
          <ac:chgData name="Rajnish Yadav" userId="3f316e3550df98e2" providerId="LiveId" clId="{39E39877-5CE7-444F-B76D-6EBB1C32AA43}" dt="2023-11-15T04:15:53.742" v="1598" actId="20577"/>
          <ac:spMkLst>
            <pc:docMk/>
            <pc:sldMk cId="528769001" sldId="441"/>
            <ac:spMk id="19" creationId="{69DE9AD0-0F09-A1C6-A9C0-8A10E7652B50}"/>
          </ac:spMkLst>
        </pc:spChg>
        <pc:spChg chg="add mod">
          <ac:chgData name="Rajnish Yadav" userId="3f316e3550df98e2" providerId="LiveId" clId="{39E39877-5CE7-444F-B76D-6EBB1C32AA43}" dt="2023-11-15T04:17:00.647" v="1606" actId="255"/>
          <ac:spMkLst>
            <pc:docMk/>
            <pc:sldMk cId="528769001" sldId="441"/>
            <ac:spMk id="20" creationId="{263C3B78-4017-C62E-0697-777D1426CB69}"/>
          </ac:spMkLst>
        </pc:spChg>
        <pc:spChg chg="add mod">
          <ac:chgData name="Rajnish Yadav" userId="3f316e3550df98e2" providerId="LiveId" clId="{39E39877-5CE7-444F-B76D-6EBB1C32AA43}" dt="2023-11-15T04:18:30.460" v="1661" actId="255"/>
          <ac:spMkLst>
            <pc:docMk/>
            <pc:sldMk cId="528769001" sldId="441"/>
            <ac:spMk id="21" creationId="{3A134E83-D9FC-8A9D-DE8A-44B0E2FFC5EF}"/>
          </ac:spMkLst>
        </pc:spChg>
        <pc:spChg chg="add del mod">
          <ac:chgData name="Rajnish Yadav" userId="3f316e3550df98e2" providerId="LiveId" clId="{39E39877-5CE7-444F-B76D-6EBB1C32AA43}" dt="2023-11-15T04:20:17.290" v="1675"/>
          <ac:spMkLst>
            <pc:docMk/>
            <pc:sldMk cId="528769001" sldId="441"/>
            <ac:spMk id="22" creationId="{9DF79E82-5224-2603-B0B7-62FD96B00563}"/>
          </ac:spMkLst>
        </pc:spChg>
        <pc:spChg chg="add del mod">
          <ac:chgData name="Rajnish Yadav" userId="3f316e3550df98e2" providerId="LiveId" clId="{39E39877-5CE7-444F-B76D-6EBB1C32AA43}" dt="2023-11-15T04:20:17.292" v="1677"/>
          <ac:spMkLst>
            <pc:docMk/>
            <pc:sldMk cId="528769001" sldId="441"/>
            <ac:spMk id="23" creationId="{96269253-7BEE-F4E1-32A3-5945D24E72A4}"/>
          </ac:spMkLst>
        </pc:spChg>
        <pc:spChg chg="add mod">
          <ac:chgData name="Rajnish Yadav" userId="3f316e3550df98e2" providerId="LiveId" clId="{39E39877-5CE7-444F-B76D-6EBB1C32AA43}" dt="2023-11-15T04:20:49.415" v="1679" actId="1035"/>
          <ac:spMkLst>
            <pc:docMk/>
            <pc:sldMk cId="528769001" sldId="441"/>
            <ac:spMk id="24" creationId="{343B4C13-92CB-6011-6D02-64CB8E350B74}"/>
          </ac:spMkLst>
        </pc:spChg>
        <pc:spChg chg="add mod">
          <ac:chgData name="Rajnish Yadav" userId="3f316e3550df98e2" providerId="LiveId" clId="{39E39877-5CE7-444F-B76D-6EBB1C32AA43}" dt="2023-11-15T04:22:23.406" v="1685" actId="1035"/>
          <ac:spMkLst>
            <pc:docMk/>
            <pc:sldMk cId="528769001" sldId="441"/>
            <ac:spMk id="25" creationId="{9DC3B686-5FDB-6C61-7906-414F8FA27BCE}"/>
          </ac:spMkLst>
        </pc:spChg>
        <pc:spChg chg="add mod">
          <ac:chgData name="Rajnish Yadav" userId="3f316e3550df98e2" providerId="LiveId" clId="{39E39877-5CE7-444F-B76D-6EBB1C32AA43}" dt="2023-11-15T04:23:21.653" v="1796" actId="2711"/>
          <ac:spMkLst>
            <pc:docMk/>
            <pc:sldMk cId="528769001" sldId="441"/>
            <ac:spMk id="26" creationId="{A1D85B18-933F-1100-05EF-8677C40FE1B0}"/>
          </ac:spMkLst>
        </pc:spChg>
        <pc:spChg chg="add mod">
          <ac:chgData name="Rajnish Yadav" userId="3f316e3550df98e2" providerId="LiveId" clId="{39E39877-5CE7-444F-B76D-6EBB1C32AA43}" dt="2023-11-15T04:24:14.532" v="1803" actId="255"/>
          <ac:spMkLst>
            <pc:docMk/>
            <pc:sldMk cId="528769001" sldId="441"/>
            <ac:spMk id="27" creationId="{C3F6D869-A6A1-F613-B6D4-3C4451BEED83}"/>
          </ac:spMkLst>
        </pc:spChg>
        <pc:spChg chg="add mod">
          <ac:chgData name="Rajnish Yadav" userId="3f316e3550df98e2" providerId="LiveId" clId="{39E39877-5CE7-444F-B76D-6EBB1C32AA43}" dt="2023-11-15T04:24:55.996" v="1810" actId="255"/>
          <ac:spMkLst>
            <pc:docMk/>
            <pc:sldMk cId="528769001" sldId="441"/>
            <ac:spMk id="28" creationId="{3991529C-9E98-8F77-2C81-A3E2AB84A526}"/>
          </ac:spMkLst>
        </pc:spChg>
        <pc:picChg chg="add mod">
          <ac:chgData name="Rajnish Yadav" userId="3f316e3550df98e2" providerId="LiveId" clId="{39E39877-5CE7-444F-B76D-6EBB1C32AA43}" dt="2023-11-15T04:26:52.477" v="1822" actId="1076"/>
          <ac:picMkLst>
            <pc:docMk/>
            <pc:sldMk cId="528769001" sldId="441"/>
            <ac:picMk id="5" creationId="{0E85A0F7-738E-1804-6BA0-A91FFF58CD01}"/>
          </ac:picMkLst>
        </pc:picChg>
      </pc:sldChg>
      <pc:sldChg chg="addSp delSp modSp new mod">
        <pc:chgData name="Rajnish Yadav" userId="3f316e3550df98e2" providerId="LiveId" clId="{39E39877-5CE7-444F-B76D-6EBB1C32AA43}" dt="2023-11-15T04:54:36.544" v="2203" actId="255"/>
        <pc:sldMkLst>
          <pc:docMk/>
          <pc:sldMk cId="59414237" sldId="442"/>
        </pc:sldMkLst>
        <pc:spChg chg="del">
          <ac:chgData name="Rajnish Yadav" userId="3f316e3550df98e2" providerId="LiveId" clId="{39E39877-5CE7-444F-B76D-6EBB1C32AA43}" dt="2023-11-15T04:25:47.374" v="1813" actId="21"/>
          <ac:spMkLst>
            <pc:docMk/>
            <pc:sldMk cId="59414237" sldId="442"/>
            <ac:spMk id="2" creationId="{6618B98D-6330-4098-D8A8-3FA9E86FE1FD}"/>
          </ac:spMkLst>
        </pc:spChg>
        <pc:spChg chg="del">
          <ac:chgData name="Rajnish Yadav" userId="3f316e3550df98e2" providerId="LiveId" clId="{39E39877-5CE7-444F-B76D-6EBB1C32AA43}" dt="2023-11-15T04:25:42.482" v="1812" actId="21"/>
          <ac:spMkLst>
            <pc:docMk/>
            <pc:sldMk cId="59414237" sldId="442"/>
            <ac:spMk id="3" creationId="{FF194ED5-2705-AB23-3F86-AFC9D47CC29F}"/>
          </ac:spMkLst>
        </pc:spChg>
        <pc:spChg chg="add del mod">
          <ac:chgData name="Rajnish Yadav" userId="3f316e3550df98e2" providerId="LiveId" clId="{39E39877-5CE7-444F-B76D-6EBB1C32AA43}" dt="2023-11-15T04:25:51.544" v="1815"/>
          <ac:spMkLst>
            <pc:docMk/>
            <pc:sldMk cId="59414237" sldId="442"/>
            <ac:spMk id="4" creationId="{E61A129A-6655-3D92-EB4A-8424B61292A1}"/>
          </ac:spMkLst>
        </pc:spChg>
        <pc:spChg chg="add del mod">
          <ac:chgData name="Rajnish Yadav" userId="3f316e3550df98e2" providerId="LiveId" clId="{39E39877-5CE7-444F-B76D-6EBB1C32AA43}" dt="2023-11-15T04:27:13.281" v="1824" actId="21"/>
          <ac:spMkLst>
            <pc:docMk/>
            <pc:sldMk cId="59414237" sldId="442"/>
            <ac:spMk id="8" creationId="{CCAC7935-8AAC-D6A0-A280-11F2CE211A28}"/>
          </ac:spMkLst>
        </pc:spChg>
        <pc:spChg chg="add del mod">
          <ac:chgData name="Rajnish Yadav" userId="3f316e3550df98e2" providerId="LiveId" clId="{39E39877-5CE7-444F-B76D-6EBB1C32AA43}" dt="2023-11-15T04:27:13.281" v="1824" actId="21"/>
          <ac:spMkLst>
            <pc:docMk/>
            <pc:sldMk cId="59414237" sldId="442"/>
            <ac:spMk id="9" creationId="{1F0F66A9-7ED9-5917-0FCF-48C6439D9B77}"/>
          </ac:spMkLst>
        </pc:spChg>
        <pc:spChg chg="add del mod">
          <ac:chgData name="Rajnish Yadav" userId="3f316e3550df98e2" providerId="LiveId" clId="{39E39877-5CE7-444F-B76D-6EBB1C32AA43}" dt="2023-11-15T04:27:13.281" v="1824" actId="21"/>
          <ac:spMkLst>
            <pc:docMk/>
            <pc:sldMk cId="59414237" sldId="442"/>
            <ac:spMk id="10" creationId="{E237AD41-285C-E295-B370-4C1C40C83CA7}"/>
          </ac:spMkLst>
        </pc:spChg>
        <pc:spChg chg="add del mod">
          <ac:chgData name="Rajnish Yadav" userId="3f316e3550df98e2" providerId="LiveId" clId="{39E39877-5CE7-444F-B76D-6EBB1C32AA43}" dt="2023-11-15T04:27:13.281" v="1824" actId="21"/>
          <ac:spMkLst>
            <pc:docMk/>
            <pc:sldMk cId="59414237" sldId="442"/>
            <ac:spMk id="11" creationId="{679BB6D0-48CE-D74C-409E-66A817AE99AF}"/>
          </ac:spMkLst>
        </pc:spChg>
        <pc:spChg chg="add del mod">
          <ac:chgData name="Rajnish Yadav" userId="3f316e3550df98e2" providerId="LiveId" clId="{39E39877-5CE7-444F-B76D-6EBB1C32AA43}" dt="2023-11-15T04:27:13.281" v="1824" actId="21"/>
          <ac:spMkLst>
            <pc:docMk/>
            <pc:sldMk cId="59414237" sldId="442"/>
            <ac:spMk id="12" creationId="{9901ACB0-9AE5-16C1-6C7C-29C4D564B709}"/>
          </ac:spMkLst>
        </pc:spChg>
        <pc:spChg chg="add del mod">
          <ac:chgData name="Rajnish Yadav" userId="3f316e3550df98e2" providerId="LiveId" clId="{39E39877-5CE7-444F-B76D-6EBB1C32AA43}" dt="2023-11-15T04:27:13.281" v="1824" actId="21"/>
          <ac:spMkLst>
            <pc:docMk/>
            <pc:sldMk cId="59414237" sldId="442"/>
            <ac:spMk id="13" creationId="{B98A3579-B35B-823C-C564-D2084678918F}"/>
          </ac:spMkLst>
        </pc:spChg>
        <pc:spChg chg="add del mod">
          <ac:chgData name="Rajnish Yadav" userId="3f316e3550df98e2" providerId="LiveId" clId="{39E39877-5CE7-444F-B76D-6EBB1C32AA43}" dt="2023-11-15T04:27:13.281" v="1824" actId="21"/>
          <ac:spMkLst>
            <pc:docMk/>
            <pc:sldMk cId="59414237" sldId="442"/>
            <ac:spMk id="14" creationId="{D12DD613-E200-5C8D-AE2D-DCF8231BA391}"/>
          </ac:spMkLst>
        </pc:spChg>
        <pc:spChg chg="add del mod">
          <ac:chgData name="Rajnish Yadav" userId="3f316e3550df98e2" providerId="LiveId" clId="{39E39877-5CE7-444F-B76D-6EBB1C32AA43}" dt="2023-11-15T04:27:13.281" v="1824" actId="21"/>
          <ac:spMkLst>
            <pc:docMk/>
            <pc:sldMk cId="59414237" sldId="442"/>
            <ac:spMk id="15" creationId="{9130ADF3-9D7E-AC72-0245-70FCB32DEAA0}"/>
          </ac:spMkLst>
        </pc:spChg>
        <pc:spChg chg="add del mod">
          <ac:chgData name="Rajnish Yadav" userId="3f316e3550df98e2" providerId="LiveId" clId="{39E39877-5CE7-444F-B76D-6EBB1C32AA43}" dt="2023-11-15T04:27:13.281" v="1824" actId="21"/>
          <ac:spMkLst>
            <pc:docMk/>
            <pc:sldMk cId="59414237" sldId="442"/>
            <ac:spMk id="16" creationId="{83A73D66-2391-C78F-01D5-96F268691449}"/>
          </ac:spMkLst>
        </pc:spChg>
        <pc:spChg chg="add del mod">
          <ac:chgData name="Rajnish Yadav" userId="3f316e3550df98e2" providerId="LiveId" clId="{39E39877-5CE7-444F-B76D-6EBB1C32AA43}" dt="2023-11-15T04:27:13.281" v="1824" actId="21"/>
          <ac:spMkLst>
            <pc:docMk/>
            <pc:sldMk cId="59414237" sldId="442"/>
            <ac:spMk id="17" creationId="{1A0536D3-97B1-2EC6-91C8-C0BF09B463B5}"/>
          </ac:spMkLst>
        </pc:spChg>
        <pc:spChg chg="add del mod">
          <ac:chgData name="Rajnish Yadav" userId="3f316e3550df98e2" providerId="LiveId" clId="{39E39877-5CE7-444F-B76D-6EBB1C32AA43}" dt="2023-11-15T04:27:13.281" v="1824" actId="21"/>
          <ac:spMkLst>
            <pc:docMk/>
            <pc:sldMk cId="59414237" sldId="442"/>
            <ac:spMk id="18" creationId="{7687A018-DCC4-E51A-32B4-7F1F3C4472F6}"/>
          </ac:spMkLst>
        </pc:spChg>
        <pc:spChg chg="add del mod">
          <ac:chgData name="Rajnish Yadav" userId="3f316e3550df98e2" providerId="LiveId" clId="{39E39877-5CE7-444F-B76D-6EBB1C32AA43}" dt="2023-11-15T04:27:13.281" v="1824" actId="21"/>
          <ac:spMkLst>
            <pc:docMk/>
            <pc:sldMk cId="59414237" sldId="442"/>
            <ac:spMk id="19" creationId="{4FA95319-B44C-F9B8-B9F8-F10B525176A4}"/>
          </ac:spMkLst>
        </pc:spChg>
        <pc:spChg chg="add del mod">
          <ac:chgData name="Rajnish Yadav" userId="3f316e3550df98e2" providerId="LiveId" clId="{39E39877-5CE7-444F-B76D-6EBB1C32AA43}" dt="2023-11-15T04:27:13.281" v="1824" actId="21"/>
          <ac:spMkLst>
            <pc:docMk/>
            <pc:sldMk cId="59414237" sldId="442"/>
            <ac:spMk id="20" creationId="{BBDEDABF-1664-41B4-9710-222684AA2E9D}"/>
          </ac:spMkLst>
        </pc:spChg>
        <pc:spChg chg="add del mod">
          <ac:chgData name="Rajnish Yadav" userId="3f316e3550df98e2" providerId="LiveId" clId="{39E39877-5CE7-444F-B76D-6EBB1C32AA43}" dt="2023-11-15T04:27:13.281" v="1824" actId="21"/>
          <ac:spMkLst>
            <pc:docMk/>
            <pc:sldMk cId="59414237" sldId="442"/>
            <ac:spMk id="21" creationId="{FFC1C9FD-09A7-2F82-FC43-98CC3505567F}"/>
          </ac:spMkLst>
        </pc:spChg>
        <pc:spChg chg="add del mod">
          <ac:chgData name="Rajnish Yadav" userId="3f316e3550df98e2" providerId="LiveId" clId="{39E39877-5CE7-444F-B76D-6EBB1C32AA43}" dt="2023-11-15T04:27:13.281" v="1824" actId="21"/>
          <ac:spMkLst>
            <pc:docMk/>
            <pc:sldMk cId="59414237" sldId="442"/>
            <ac:spMk id="22" creationId="{1DE0F8A6-A43B-3488-FF5B-0337D7DF121C}"/>
          </ac:spMkLst>
        </pc:spChg>
        <pc:spChg chg="add del mod">
          <ac:chgData name="Rajnish Yadav" userId="3f316e3550df98e2" providerId="LiveId" clId="{39E39877-5CE7-444F-B76D-6EBB1C32AA43}" dt="2023-11-15T04:27:13.281" v="1824" actId="21"/>
          <ac:spMkLst>
            <pc:docMk/>
            <pc:sldMk cId="59414237" sldId="442"/>
            <ac:spMk id="23" creationId="{50A89B0A-4031-E1EA-152A-A80F5F5852A3}"/>
          </ac:spMkLst>
        </pc:spChg>
        <pc:spChg chg="add del mod">
          <ac:chgData name="Rajnish Yadav" userId="3f316e3550df98e2" providerId="LiveId" clId="{39E39877-5CE7-444F-B76D-6EBB1C32AA43}" dt="2023-11-15T04:27:13.281" v="1824" actId="21"/>
          <ac:spMkLst>
            <pc:docMk/>
            <pc:sldMk cId="59414237" sldId="442"/>
            <ac:spMk id="24" creationId="{479FAFCB-3073-34EF-000B-40A5E9B8BE39}"/>
          </ac:spMkLst>
        </pc:spChg>
        <pc:spChg chg="add del mod">
          <ac:chgData name="Rajnish Yadav" userId="3f316e3550df98e2" providerId="LiveId" clId="{39E39877-5CE7-444F-B76D-6EBB1C32AA43}" dt="2023-11-15T04:27:13.281" v="1824" actId="21"/>
          <ac:spMkLst>
            <pc:docMk/>
            <pc:sldMk cId="59414237" sldId="442"/>
            <ac:spMk id="25" creationId="{2E9A6936-4C2F-325F-F435-0355F2521FA4}"/>
          </ac:spMkLst>
        </pc:spChg>
        <pc:spChg chg="add del mod">
          <ac:chgData name="Rajnish Yadav" userId="3f316e3550df98e2" providerId="LiveId" clId="{39E39877-5CE7-444F-B76D-6EBB1C32AA43}" dt="2023-11-15T04:27:13.281" v="1824" actId="21"/>
          <ac:spMkLst>
            <pc:docMk/>
            <pc:sldMk cId="59414237" sldId="442"/>
            <ac:spMk id="26" creationId="{0515EB03-E8AE-11E0-D265-B059F967671C}"/>
          </ac:spMkLst>
        </pc:spChg>
        <pc:spChg chg="add del mod">
          <ac:chgData name="Rajnish Yadav" userId="3f316e3550df98e2" providerId="LiveId" clId="{39E39877-5CE7-444F-B76D-6EBB1C32AA43}" dt="2023-11-15T04:27:13.281" v="1824" actId="21"/>
          <ac:spMkLst>
            <pc:docMk/>
            <pc:sldMk cId="59414237" sldId="442"/>
            <ac:spMk id="27" creationId="{15016E97-3397-92EB-31D5-0AA5A1FEF75D}"/>
          </ac:spMkLst>
        </pc:spChg>
        <pc:spChg chg="add mod">
          <ac:chgData name="Rajnish Yadav" userId="3f316e3550df98e2" providerId="LiveId" clId="{39E39877-5CE7-444F-B76D-6EBB1C32AA43}" dt="2023-11-15T04:27:53.515" v="1825"/>
          <ac:spMkLst>
            <pc:docMk/>
            <pc:sldMk cId="59414237" sldId="442"/>
            <ac:spMk id="28" creationId="{F3FC9FE7-42F6-CC6E-D4FB-E3DF41B7DCAA}"/>
          </ac:spMkLst>
        </pc:spChg>
        <pc:spChg chg="add mod">
          <ac:chgData name="Rajnish Yadav" userId="3f316e3550df98e2" providerId="LiveId" clId="{39E39877-5CE7-444F-B76D-6EBB1C32AA43}" dt="2023-11-15T04:31:31.990" v="1870" actId="255"/>
          <ac:spMkLst>
            <pc:docMk/>
            <pc:sldMk cId="59414237" sldId="442"/>
            <ac:spMk id="37" creationId="{F82EE119-3283-D5CD-D777-070E4CF4B4ED}"/>
          </ac:spMkLst>
        </pc:spChg>
        <pc:spChg chg="add mod">
          <ac:chgData name="Rajnish Yadav" userId="3f316e3550df98e2" providerId="LiveId" clId="{39E39877-5CE7-444F-B76D-6EBB1C32AA43}" dt="2023-11-15T04:32:28.170" v="1879" actId="255"/>
          <ac:spMkLst>
            <pc:docMk/>
            <pc:sldMk cId="59414237" sldId="442"/>
            <ac:spMk id="38" creationId="{9B3D1AF3-6B18-F928-1BA6-5667C4148E4B}"/>
          </ac:spMkLst>
        </pc:spChg>
        <pc:spChg chg="add mod">
          <ac:chgData name="Rajnish Yadav" userId="3f316e3550df98e2" providerId="LiveId" clId="{39E39877-5CE7-444F-B76D-6EBB1C32AA43}" dt="2023-11-15T04:33:33.421" v="1888" actId="1035"/>
          <ac:spMkLst>
            <pc:docMk/>
            <pc:sldMk cId="59414237" sldId="442"/>
            <ac:spMk id="39" creationId="{95311A6D-D360-E438-44FA-AD1C27EF29BB}"/>
          </ac:spMkLst>
        </pc:spChg>
        <pc:spChg chg="add mod">
          <ac:chgData name="Rajnish Yadav" userId="3f316e3550df98e2" providerId="LiveId" clId="{39E39877-5CE7-444F-B76D-6EBB1C32AA43}" dt="2023-11-15T04:35:09.901" v="1896" actId="1035"/>
          <ac:spMkLst>
            <pc:docMk/>
            <pc:sldMk cId="59414237" sldId="442"/>
            <ac:spMk id="40" creationId="{33C83BD4-5291-1CC2-EAF7-DB704BFC4B79}"/>
          </ac:spMkLst>
        </pc:spChg>
        <pc:spChg chg="add mod">
          <ac:chgData name="Rajnish Yadav" userId="3f316e3550df98e2" providerId="LiveId" clId="{39E39877-5CE7-444F-B76D-6EBB1C32AA43}" dt="2023-11-15T04:38:20.087" v="1904" actId="255"/>
          <ac:spMkLst>
            <pc:docMk/>
            <pc:sldMk cId="59414237" sldId="442"/>
            <ac:spMk id="41" creationId="{FC35EEBA-A1C8-E691-5003-E8E19632251C}"/>
          </ac:spMkLst>
        </pc:spChg>
        <pc:spChg chg="add mod">
          <ac:chgData name="Rajnish Yadav" userId="3f316e3550df98e2" providerId="LiveId" clId="{39E39877-5CE7-444F-B76D-6EBB1C32AA43}" dt="2023-11-15T04:39:21.526" v="1935" actId="20577"/>
          <ac:spMkLst>
            <pc:docMk/>
            <pc:sldMk cId="59414237" sldId="442"/>
            <ac:spMk id="42" creationId="{7D257960-C1A0-1B30-5FFF-916B92EFB478}"/>
          </ac:spMkLst>
        </pc:spChg>
        <pc:spChg chg="add mod">
          <ac:chgData name="Rajnish Yadav" userId="3f316e3550df98e2" providerId="LiveId" clId="{39E39877-5CE7-444F-B76D-6EBB1C32AA43}" dt="2023-11-15T04:40:19.579" v="1942" actId="255"/>
          <ac:spMkLst>
            <pc:docMk/>
            <pc:sldMk cId="59414237" sldId="442"/>
            <ac:spMk id="43" creationId="{7C8C7EFE-D5F9-7F0C-30AC-4B98EE6FF717}"/>
          </ac:spMkLst>
        </pc:spChg>
        <pc:spChg chg="add mod">
          <ac:chgData name="Rajnish Yadav" userId="3f316e3550df98e2" providerId="LiveId" clId="{39E39877-5CE7-444F-B76D-6EBB1C32AA43}" dt="2023-11-15T04:41:20.555" v="1949" actId="1035"/>
          <ac:spMkLst>
            <pc:docMk/>
            <pc:sldMk cId="59414237" sldId="442"/>
            <ac:spMk id="44" creationId="{635AEBB1-443D-E45F-6213-CE0B82DF7390}"/>
          </ac:spMkLst>
        </pc:spChg>
        <pc:spChg chg="add mod">
          <ac:chgData name="Rajnish Yadav" userId="3f316e3550df98e2" providerId="LiveId" clId="{39E39877-5CE7-444F-B76D-6EBB1C32AA43}" dt="2023-11-15T04:42:09.858" v="1955" actId="255"/>
          <ac:spMkLst>
            <pc:docMk/>
            <pc:sldMk cId="59414237" sldId="442"/>
            <ac:spMk id="45" creationId="{50B5EF29-6263-27C6-956D-1E410EBBD971}"/>
          </ac:spMkLst>
        </pc:spChg>
        <pc:spChg chg="add mod">
          <ac:chgData name="Rajnish Yadav" userId="3f316e3550df98e2" providerId="LiveId" clId="{39E39877-5CE7-444F-B76D-6EBB1C32AA43}" dt="2023-11-15T04:43:46.468" v="1965" actId="1035"/>
          <ac:spMkLst>
            <pc:docMk/>
            <pc:sldMk cId="59414237" sldId="442"/>
            <ac:spMk id="46" creationId="{F03A650C-8736-4ABC-6011-51030672957D}"/>
          </ac:spMkLst>
        </pc:spChg>
        <pc:spChg chg="add mod">
          <ac:chgData name="Rajnish Yadav" userId="3f316e3550df98e2" providerId="LiveId" clId="{39E39877-5CE7-444F-B76D-6EBB1C32AA43}" dt="2023-11-15T04:44:28.832" v="1971" actId="255"/>
          <ac:spMkLst>
            <pc:docMk/>
            <pc:sldMk cId="59414237" sldId="442"/>
            <ac:spMk id="47" creationId="{4FF83B53-8524-B7E2-7A06-11979DB2830E}"/>
          </ac:spMkLst>
        </pc:spChg>
        <pc:spChg chg="add mod">
          <ac:chgData name="Rajnish Yadav" userId="3f316e3550df98e2" providerId="LiveId" clId="{39E39877-5CE7-444F-B76D-6EBB1C32AA43}" dt="2023-11-15T04:46:21.213" v="2145" actId="255"/>
          <ac:spMkLst>
            <pc:docMk/>
            <pc:sldMk cId="59414237" sldId="442"/>
            <ac:spMk id="48" creationId="{18F53CE9-7E4A-E77F-C685-2A7BAD70F9BC}"/>
          </ac:spMkLst>
        </pc:spChg>
        <pc:spChg chg="add del mod">
          <ac:chgData name="Rajnish Yadav" userId="3f316e3550df98e2" providerId="LiveId" clId="{39E39877-5CE7-444F-B76D-6EBB1C32AA43}" dt="2023-11-15T04:46:30.724" v="2147" actId="767"/>
          <ac:spMkLst>
            <pc:docMk/>
            <pc:sldMk cId="59414237" sldId="442"/>
            <ac:spMk id="49" creationId="{8F545610-C04E-EE11-3F01-742CEB8831E7}"/>
          </ac:spMkLst>
        </pc:spChg>
        <pc:spChg chg="add mod">
          <ac:chgData name="Rajnish Yadav" userId="3f316e3550df98e2" providerId="LiveId" clId="{39E39877-5CE7-444F-B76D-6EBB1C32AA43}" dt="2023-11-15T04:47:30.040" v="2154" actId="1035"/>
          <ac:spMkLst>
            <pc:docMk/>
            <pc:sldMk cId="59414237" sldId="442"/>
            <ac:spMk id="50" creationId="{0EE3E2FB-D88C-45D3-0355-F5DB44CFE5A8}"/>
          </ac:spMkLst>
        </pc:spChg>
        <pc:spChg chg="add mod">
          <ac:chgData name="Rajnish Yadav" userId="3f316e3550df98e2" providerId="LiveId" clId="{39E39877-5CE7-444F-B76D-6EBB1C32AA43}" dt="2023-11-15T04:48:26.835" v="2164" actId="1035"/>
          <ac:spMkLst>
            <pc:docMk/>
            <pc:sldMk cId="59414237" sldId="442"/>
            <ac:spMk id="51" creationId="{D2025C02-7334-4777-2977-B02F138B6A96}"/>
          </ac:spMkLst>
        </pc:spChg>
        <pc:spChg chg="add del mod">
          <ac:chgData name="Rajnish Yadav" userId="3f316e3550df98e2" providerId="LiveId" clId="{39E39877-5CE7-444F-B76D-6EBB1C32AA43}" dt="2023-11-15T04:49:00.005" v="2169"/>
          <ac:spMkLst>
            <pc:docMk/>
            <pc:sldMk cId="59414237" sldId="442"/>
            <ac:spMk id="52" creationId="{4666E4BE-1332-DDB6-D737-8DB7793913A3}"/>
          </ac:spMkLst>
        </pc:spChg>
        <pc:spChg chg="add mod">
          <ac:chgData name="Rajnish Yadav" userId="3f316e3550df98e2" providerId="LiveId" clId="{39E39877-5CE7-444F-B76D-6EBB1C32AA43}" dt="2023-11-15T04:51:28.812" v="2178" actId="1035"/>
          <ac:spMkLst>
            <pc:docMk/>
            <pc:sldMk cId="59414237" sldId="442"/>
            <ac:spMk id="53" creationId="{76E72B56-C787-FBA1-138E-9F349E381FC7}"/>
          </ac:spMkLst>
        </pc:spChg>
        <pc:spChg chg="add mod">
          <ac:chgData name="Rajnish Yadav" userId="3f316e3550df98e2" providerId="LiveId" clId="{39E39877-5CE7-444F-B76D-6EBB1C32AA43}" dt="2023-11-15T04:52:01.783" v="2184" actId="255"/>
          <ac:spMkLst>
            <pc:docMk/>
            <pc:sldMk cId="59414237" sldId="442"/>
            <ac:spMk id="54" creationId="{FD91924C-784C-CD26-3AC5-F0701412ADB2}"/>
          </ac:spMkLst>
        </pc:spChg>
        <pc:spChg chg="add mod">
          <ac:chgData name="Rajnish Yadav" userId="3f316e3550df98e2" providerId="LiveId" clId="{39E39877-5CE7-444F-B76D-6EBB1C32AA43}" dt="2023-11-15T04:53:07.722" v="2191" actId="1035"/>
          <ac:spMkLst>
            <pc:docMk/>
            <pc:sldMk cId="59414237" sldId="442"/>
            <ac:spMk id="55" creationId="{263128CD-45FF-A91E-2D19-E911113DC729}"/>
          </ac:spMkLst>
        </pc:spChg>
        <pc:spChg chg="add mod">
          <ac:chgData name="Rajnish Yadav" userId="3f316e3550df98e2" providerId="LiveId" clId="{39E39877-5CE7-444F-B76D-6EBB1C32AA43}" dt="2023-11-15T04:53:52.360" v="2197" actId="255"/>
          <ac:spMkLst>
            <pc:docMk/>
            <pc:sldMk cId="59414237" sldId="442"/>
            <ac:spMk id="56" creationId="{A34D6C0D-A7DB-E3D6-BA79-70C2A0535F00}"/>
          </ac:spMkLst>
        </pc:spChg>
        <pc:spChg chg="add mod">
          <ac:chgData name="Rajnish Yadav" userId="3f316e3550df98e2" providerId="LiveId" clId="{39E39877-5CE7-444F-B76D-6EBB1C32AA43}" dt="2023-11-15T04:54:36.544" v="2203" actId="255"/>
          <ac:spMkLst>
            <pc:docMk/>
            <pc:sldMk cId="59414237" sldId="442"/>
            <ac:spMk id="57" creationId="{616D3A34-D995-733C-51EF-45C64E548916}"/>
          </ac:spMkLst>
        </pc:spChg>
        <pc:picChg chg="add mod">
          <ac:chgData name="Rajnish Yadav" userId="3f316e3550df98e2" providerId="LiveId" clId="{39E39877-5CE7-444F-B76D-6EBB1C32AA43}" dt="2023-11-15T04:26:03.746" v="1818" actId="14100"/>
          <ac:picMkLst>
            <pc:docMk/>
            <pc:sldMk cId="59414237" sldId="442"/>
            <ac:picMk id="6" creationId="{73753C7F-9213-6848-B0FE-14EB67D8C374}"/>
          </ac:picMkLst>
        </pc:picChg>
        <pc:picChg chg="add del mod">
          <ac:chgData name="Rajnish Yadav" userId="3f316e3550df98e2" providerId="LiveId" clId="{39E39877-5CE7-444F-B76D-6EBB1C32AA43}" dt="2023-11-15T04:27:13.281" v="1824" actId="21"/>
          <ac:picMkLst>
            <pc:docMk/>
            <pc:sldMk cId="59414237" sldId="442"/>
            <ac:picMk id="7" creationId="{77CAB7BF-3C4C-8EF7-2EF8-FCB292EDFE35}"/>
          </ac:picMkLst>
        </pc:picChg>
        <pc:picChg chg="add del mod">
          <ac:chgData name="Rajnish Yadav" userId="3f316e3550df98e2" providerId="LiveId" clId="{39E39877-5CE7-444F-B76D-6EBB1C32AA43}" dt="2023-11-15T04:30:41.407" v="1860" actId="22"/>
          <ac:picMkLst>
            <pc:docMk/>
            <pc:sldMk cId="59414237" sldId="442"/>
            <ac:picMk id="30" creationId="{1464D422-164B-7D62-3200-9F1D6E102C3F}"/>
          </ac:picMkLst>
        </pc:picChg>
        <pc:picChg chg="add del mod">
          <ac:chgData name="Rajnish Yadav" userId="3f316e3550df98e2" providerId="LiveId" clId="{39E39877-5CE7-444F-B76D-6EBB1C32AA43}" dt="2023-11-15T04:30:39.675" v="1857" actId="22"/>
          <ac:picMkLst>
            <pc:docMk/>
            <pc:sldMk cId="59414237" sldId="442"/>
            <ac:picMk id="32" creationId="{894215F9-339F-E612-021E-B7DB89C49542}"/>
          </ac:picMkLst>
        </pc:picChg>
        <pc:picChg chg="add del mod">
          <ac:chgData name="Rajnish Yadav" userId="3f316e3550df98e2" providerId="LiveId" clId="{39E39877-5CE7-444F-B76D-6EBB1C32AA43}" dt="2023-11-15T04:30:38.967" v="1855" actId="22"/>
          <ac:picMkLst>
            <pc:docMk/>
            <pc:sldMk cId="59414237" sldId="442"/>
            <ac:picMk id="34" creationId="{1690A102-52ED-4AE3-EF51-1C46FE9F6617}"/>
          </ac:picMkLst>
        </pc:picChg>
        <pc:picChg chg="add del mod">
          <ac:chgData name="Rajnish Yadav" userId="3f316e3550df98e2" providerId="LiveId" clId="{39E39877-5CE7-444F-B76D-6EBB1C32AA43}" dt="2023-11-15T04:30:38.113" v="1850" actId="22"/>
          <ac:picMkLst>
            <pc:docMk/>
            <pc:sldMk cId="59414237" sldId="442"/>
            <ac:picMk id="36" creationId="{93F3156D-5D80-E900-7D7B-92111DDCEB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dirty="0"/>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inancialservices.gov.in/pension-reforms-divisions/Atal-Pension-Yojana" TargetMode="External"/><Relationship Id="rId2" Type="http://schemas.openxmlformats.org/officeDocument/2006/relationships/hyperlink" Target="https://ieeexplore.ieee.org/document/9934357/" TargetMode="External"/><Relationship Id="rId1" Type="http://schemas.openxmlformats.org/officeDocument/2006/relationships/slideLayout" Target="../slideLayouts/slideLayout3.xml"/><Relationship Id="rId6" Type="http://schemas.openxmlformats.org/officeDocument/2006/relationships/hyperlink" Target="https://pmaymis.gov.in/" TargetMode="External"/><Relationship Id="rId5" Type="http://schemas.openxmlformats.org/officeDocument/2006/relationships/hyperlink" Target="https://ieeexplore.ieee.org/document/4297597/" TargetMode="External"/><Relationship Id="rId4" Type="http://schemas.openxmlformats.org/officeDocument/2006/relationships/hyperlink" Target="https://www.epfindia.gov.in/site_en/index.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effectLst/>
                <a:latin typeface="Times New Roman" panose="02020603050405020304" pitchFamily="18" charset="0"/>
                <a:ea typeface="Times New Roman" panose="02020603050405020304" pitchFamily="18" charset="0"/>
              </a:rPr>
              <a:t>Bharat Citizen Portal</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257800" y="3541940"/>
            <a:ext cx="5029200" cy="1631216"/>
          </a:xfrm>
          <a:prstGeom prst="rect">
            <a:avLst/>
          </a:prstGeom>
          <a:noFill/>
        </p:spPr>
        <p:txBody>
          <a:bodyPr wrap="square" rtlCol="0">
            <a:spAutoFit/>
          </a:bodyPr>
          <a:lstStyle/>
          <a:p>
            <a:r>
              <a:rPr lang="en-US" sz="2000" b="1" dirty="0">
                <a:solidFill>
                  <a:schemeClr val="tx2">
                    <a:lumMod val="75000"/>
                  </a:schemeClr>
                </a:solidFill>
              </a:rPr>
              <a:t>Name of the student &amp; Roll No.</a:t>
            </a:r>
          </a:p>
          <a:p>
            <a:r>
              <a:rPr lang="en-US" sz="2000" b="1" dirty="0">
                <a:latin typeface="Times New Roman" panose="02020603050405020304" pitchFamily="18" charset="0"/>
                <a:cs typeface="Times New Roman" panose="02020603050405020304" pitchFamily="18" charset="0"/>
              </a:rPr>
              <a:t>K. SUSHMITHA-(20H51A0539)</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 PRIYANKA-(20H51A0589)</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RAJNISH YADAV-(20H51A05P8)</a:t>
            </a:r>
            <a:endParaRPr lang="en-IN" sz="2000" dirty="0">
              <a:latin typeface="Times New Roman" panose="02020603050405020304" pitchFamily="18" charset="0"/>
              <a:cs typeface="Times New Roman" panose="02020603050405020304" pitchFamily="18" charset="0"/>
            </a:endParaRPr>
          </a:p>
          <a:p>
            <a:endParaRPr lang="en-US" sz="2000" b="1" dirty="0">
              <a:solidFill>
                <a:schemeClr val="tx2">
                  <a:lumMod val="75000"/>
                </a:schemeClr>
              </a:solidFill>
            </a:endParaRPr>
          </a:p>
        </p:txBody>
      </p:sp>
      <p:sp>
        <p:nvSpPr>
          <p:cNvPr id="4" name="TextBox 3"/>
          <p:cNvSpPr txBox="1"/>
          <p:nvPr/>
        </p:nvSpPr>
        <p:spPr>
          <a:xfrm>
            <a:off x="228600" y="4876800"/>
            <a:ext cx="5181600" cy="1292662"/>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Guide Name : Ch. Raja Kishore Babu</a:t>
            </a:r>
          </a:p>
          <a:p>
            <a:r>
              <a:rPr lang="en-US" b="1" dirty="0"/>
              <a:t>                         Associate Professor</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3A9188F7-33C3-55A2-6B33-CCAF7445C7ED}"/>
              </a:ext>
            </a:extLst>
          </p:cNvPr>
          <p:cNvSpPr txBox="1"/>
          <p:nvPr/>
        </p:nvSpPr>
        <p:spPr>
          <a:xfrm>
            <a:off x="685800" y="1524000"/>
            <a:ext cx="7696200" cy="419723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proposed system aims to help citizens seek the various schemes provided by the government. There are various schemes which work on devoting finance, housing, pensions etc., The system is a guide to citizens within the loop and mess of the schemes and facilities that are sanctioned by the government. The citizens mostly go along the way they are told to without ever knowing that they are either getting close to availing or getting rejected. The system covers up such loop hole in the monitoring system of the government and help citizens. These benefits are for the citizens but the lack of awareness of schemes and the ways to avail them renders such ideas useless and the system would reduce such inefficiencies to the at-most extend possible.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192" y="3244334"/>
            <a:ext cx="261610" cy="369332"/>
          </a:xfrm>
          <a:prstGeom prst="rect">
            <a:avLst/>
          </a:prstGeom>
        </p:spPr>
        <p:txBody>
          <a:bodyPr wrap="none">
            <a:spAutoFit/>
          </a:bodyPr>
          <a:lstStyle/>
          <a:p>
            <a:pPr algn="ctr">
              <a:lnSpc>
                <a:spcPct val="100000"/>
              </a:lnSpc>
            </a:pPr>
            <a:r>
              <a:rPr lang="en-IN" b="1" dirty="0">
                <a:solidFill>
                  <a:srgbClr val="000000"/>
                </a:solidFill>
                <a:latin typeface="Arial Black" pitchFamily="34" charset="0"/>
              </a:rPr>
              <a:t> </a:t>
            </a:r>
            <a:endParaRPr lang="en-IN" dirty="0">
              <a:latin typeface="Arial Black" pitchFamily="34" charset="0"/>
            </a:endParaRPr>
          </a:p>
        </p:txBody>
      </p:sp>
      <p:sp>
        <p:nvSpPr>
          <p:cNvPr id="3" name="CustomShape 1"/>
          <p:cNvSpPr/>
          <p:nvPr/>
        </p:nvSpPr>
        <p:spPr>
          <a:xfrm>
            <a:off x="533699" y="3635437"/>
            <a:ext cx="8076600" cy="75600"/>
          </a:xfrm>
          <a:prstGeom prst="rect">
            <a:avLst/>
          </a:prstGeom>
          <a:solidFill>
            <a:srgbClr val="7030A0"/>
          </a:solidFill>
          <a:ln w="25560">
            <a:solidFill>
              <a:srgbClr val="3A5F8B"/>
            </a:solidFill>
            <a:round/>
          </a:ln>
        </p:spPr>
        <p:txBody>
          <a:bodyPr/>
          <a:lstStyle/>
          <a:p>
            <a:pPr algn="ctr">
              <a:lnSpc>
                <a:spcPct val="100000"/>
              </a:lnSpc>
            </a:pPr>
            <a:r>
              <a:rPr lang="en-IN" b="1" dirty="0">
                <a:solidFill>
                  <a:srgbClr val="000000"/>
                </a:solidFill>
                <a:latin typeface="Arial Black" pitchFamily="34" charset="0"/>
              </a:rPr>
              <a:t> </a:t>
            </a:r>
            <a:endParaRPr lang="en-IN" dirty="0">
              <a:latin typeface="Arial Black" pitchFamily="34" charset="0"/>
            </a:endParaRPr>
          </a:p>
        </p:txBody>
      </p:sp>
      <p:sp>
        <p:nvSpPr>
          <p:cNvPr id="6" name="Rectangle 5"/>
          <p:cNvSpPr/>
          <p:nvPr/>
        </p:nvSpPr>
        <p:spPr>
          <a:xfrm>
            <a:off x="2286000" y="3083382"/>
            <a:ext cx="4957251" cy="584775"/>
          </a:xfrm>
          <a:prstGeom prst="rect">
            <a:avLst/>
          </a:prstGeom>
        </p:spPr>
        <p:txBody>
          <a:bodyPr wrap="square">
            <a:spAutoFit/>
          </a:bodyPr>
          <a:lstStyle/>
          <a:p>
            <a:pPr algn="ctr">
              <a:lnSpc>
                <a:spcPct val="100000"/>
              </a:lnSpc>
            </a:pPr>
            <a:r>
              <a:rPr lang="en-IN" sz="3200" b="1" dirty="0">
                <a:solidFill>
                  <a:srgbClr val="000000"/>
                </a:solidFill>
                <a:latin typeface="Arial Black" pitchFamily="34" charset="0"/>
              </a:rPr>
              <a:t>Scope of the project </a:t>
            </a:r>
            <a:endParaRPr lang="en-IN" sz="3200" dirty="0">
              <a:latin typeface="Arial Black" pitchFamily="34" charset="0"/>
            </a:endParaRPr>
          </a:p>
        </p:txBody>
      </p:sp>
    </p:spTree>
    <p:extLst>
      <p:ext uri="{BB962C8B-B14F-4D97-AF65-F5344CB8AC3E}">
        <p14:creationId xmlns:p14="http://schemas.microsoft.com/office/powerpoint/2010/main" val="291743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381000" y="838200"/>
            <a:ext cx="8381160" cy="76200"/>
          </a:xfrm>
          <a:prstGeom prst="rect">
            <a:avLst/>
          </a:prstGeom>
          <a:solidFill>
            <a:srgbClr val="7030A0"/>
          </a:solidFill>
          <a:ln w="25560">
            <a:solidFill>
              <a:srgbClr val="3A5F8B"/>
            </a:solidFill>
            <a:round/>
          </a:ln>
        </p:spPr>
        <p:txBody>
          <a:bodyPr/>
          <a:lstStyle/>
          <a:p>
            <a:endParaRPr lang="en-IN"/>
          </a:p>
        </p:txBody>
      </p:sp>
      <p:sp>
        <p:nvSpPr>
          <p:cNvPr id="4" name="Rectangle 3"/>
          <p:cNvSpPr/>
          <p:nvPr/>
        </p:nvSpPr>
        <p:spPr>
          <a:xfrm>
            <a:off x="265101" y="468868"/>
            <a:ext cx="2843534" cy="646331"/>
          </a:xfrm>
          <a:prstGeom prst="rect">
            <a:avLst/>
          </a:prstGeom>
        </p:spPr>
        <p:txBody>
          <a:bodyPr wrap="none">
            <a:spAutoFit/>
          </a:bodyPr>
          <a:lstStyle/>
          <a:p>
            <a:pPr algn="ctr"/>
            <a:r>
              <a:rPr lang="en-IN" b="1" dirty="0">
                <a:solidFill>
                  <a:srgbClr val="000000"/>
                </a:solidFill>
                <a:latin typeface="Arial Black" pitchFamily="34" charset="0"/>
              </a:rPr>
              <a:t>Scope of the project </a:t>
            </a:r>
            <a:endParaRPr lang="en-IN" dirty="0">
              <a:latin typeface="Arial Black" pitchFamily="34" charset="0"/>
            </a:endParaRPr>
          </a:p>
          <a:p>
            <a:pPr algn="ctr">
              <a:lnSpc>
                <a:spcPct val="100000"/>
              </a:lnSpc>
            </a:pPr>
            <a:r>
              <a:rPr lang="en-IN" b="1" dirty="0">
                <a:solidFill>
                  <a:srgbClr val="000000"/>
                </a:solidFill>
                <a:latin typeface="Arial Black" pitchFamily="34" charset="0"/>
              </a:rPr>
              <a:t> </a:t>
            </a:r>
            <a:endParaRPr lang="en-IN" dirty="0">
              <a:latin typeface="Arial Black" pitchFamily="34" charset="0"/>
            </a:endParaRPr>
          </a:p>
        </p:txBody>
      </p:sp>
      <p:sp>
        <p:nvSpPr>
          <p:cNvPr id="5" name="Rectangle 4"/>
          <p:cNvSpPr/>
          <p:nvPr/>
        </p:nvSpPr>
        <p:spPr>
          <a:xfrm>
            <a:off x="609600" y="1140599"/>
            <a:ext cx="7848600" cy="4108817"/>
          </a:xfrm>
          <a:prstGeom prst="rect">
            <a:avLst/>
          </a:prstGeom>
        </p:spPr>
        <p:txBody>
          <a:bodyPr wrap="square">
            <a:spAutoFit/>
          </a:bodyPr>
          <a:lstStyle/>
          <a:p>
            <a:pPr algn="just">
              <a:lnSpc>
                <a:spcPct val="150000"/>
              </a:lnSpc>
            </a:pPr>
            <a:r>
              <a:rPr lang="en-US" dirty="0">
                <a:solidFill>
                  <a:srgbClr val="374151"/>
                </a:solidFill>
                <a:latin typeface="Times New Roman" panose="02020603050405020304" pitchFamily="18" charset="0"/>
                <a:cs typeface="Times New Roman" panose="02020603050405020304" pitchFamily="18" charset="0"/>
              </a:rPr>
              <a:t>The scope of the project for the Bharat Citizen Portal should align with the overarching goal of improving citizen-government interactions, enhancing transparency, and providing convenient access to essential services. Providing proper services like education loan, provident funds, pensions, home loans to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Economically Weaker Sections (EWS)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Low-Income Groups (LIG)</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Middle-Income Groups (MIG)</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Slum dwellers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People living in dilapidated houses</a:t>
            </a:r>
          </a:p>
          <a:p>
            <a:r>
              <a:rPr lang="en-US" dirty="0">
                <a:solidFill>
                  <a:srgbClr val="374151"/>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2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330" y="2530715"/>
            <a:ext cx="3938899" cy="743345"/>
          </a:xfrm>
          <a:prstGeom prst="rect">
            <a:avLst/>
          </a:prstGeom>
        </p:spPr>
        <p:txBody>
          <a:bodyPr wrap="none">
            <a:spAutoFit/>
          </a:bodyPr>
          <a:lstStyle/>
          <a:p>
            <a:pPr>
              <a:lnSpc>
                <a:spcPct val="150000"/>
              </a:lnSpc>
            </a:pPr>
            <a:r>
              <a:rPr lang="en-IN" sz="3200" b="1" dirty="0">
                <a:solidFill>
                  <a:srgbClr val="000000"/>
                </a:solidFill>
                <a:latin typeface="Bookman Old Style" pitchFamily="18" charset="0"/>
              </a:rPr>
              <a:t>Literature</a:t>
            </a:r>
            <a:r>
              <a:rPr lang="en-IN" b="1" dirty="0">
                <a:solidFill>
                  <a:srgbClr val="000000"/>
                </a:solidFill>
                <a:latin typeface="Bookman Old Style" pitchFamily="18" charset="0"/>
              </a:rPr>
              <a:t> </a:t>
            </a:r>
            <a:r>
              <a:rPr lang="en-IN" sz="3200" b="1" dirty="0">
                <a:solidFill>
                  <a:srgbClr val="000000"/>
                </a:solidFill>
                <a:latin typeface="Bookman Old Style" pitchFamily="18" charset="0"/>
              </a:rPr>
              <a:t>Review</a:t>
            </a:r>
          </a:p>
        </p:txBody>
      </p:sp>
      <p:sp>
        <p:nvSpPr>
          <p:cNvPr id="3" name="CustomShape 1"/>
          <p:cNvSpPr/>
          <p:nvPr/>
        </p:nvSpPr>
        <p:spPr>
          <a:xfrm>
            <a:off x="457200" y="3200400"/>
            <a:ext cx="8381160" cy="762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14086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85A0F7-738E-1804-6BA0-A91FFF58CD01}"/>
              </a:ext>
            </a:extLst>
          </p:cNvPr>
          <p:cNvPicPr>
            <a:picLocks noChangeAspect="1"/>
          </p:cNvPicPr>
          <p:nvPr/>
        </p:nvPicPr>
        <p:blipFill>
          <a:blip r:embed="rId2"/>
          <a:stretch>
            <a:fillRect/>
          </a:stretch>
        </p:blipFill>
        <p:spPr>
          <a:xfrm>
            <a:off x="0" y="45149"/>
            <a:ext cx="9144000" cy="6767701"/>
          </a:xfrm>
          <a:prstGeom prst="rect">
            <a:avLst/>
          </a:prstGeom>
        </p:spPr>
      </p:pic>
      <p:sp>
        <p:nvSpPr>
          <p:cNvPr id="6" name="TextBox 5">
            <a:extLst>
              <a:ext uri="{FF2B5EF4-FFF2-40B4-BE49-F238E27FC236}">
                <a16:creationId xmlns:a16="http://schemas.microsoft.com/office/drawing/2014/main" id="{A329CD47-34EE-072F-5CB3-0C9444B5EA92}"/>
              </a:ext>
            </a:extLst>
          </p:cNvPr>
          <p:cNvSpPr txBox="1"/>
          <p:nvPr/>
        </p:nvSpPr>
        <p:spPr>
          <a:xfrm>
            <a:off x="2971800" y="2286000"/>
            <a:ext cx="1828800" cy="1077218"/>
          </a:xfrm>
          <a:prstGeom prst="rect">
            <a:avLst/>
          </a:prstGeom>
          <a:noFill/>
        </p:spPr>
        <p:txBody>
          <a:bodyPr wrap="square" rtlCol="0">
            <a:spAutoFit/>
          </a:bodyPr>
          <a:lstStyle/>
          <a:p>
            <a:r>
              <a:rPr lang="en-US" sz="1600" i="0" dirty="0">
                <a:solidFill>
                  <a:srgbClr val="333333"/>
                </a:solidFill>
                <a:effectLst/>
                <a:latin typeface="Times New Roman" panose="02020603050405020304" pitchFamily="18" charset="0"/>
                <a:cs typeface="Times New Roman" panose="02020603050405020304" pitchFamily="18" charset="0"/>
              </a:rPr>
              <a:t>Representation of Status of Buildings under PMAY Scheme</a:t>
            </a:r>
          </a:p>
        </p:txBody>
      </p:sp>
      <p:sp>
        <p:nvSpPr>
          <p:cNvPr id="7" name="TextBox 6">
            <a:extLst>
              <a:ext uri="{FF2B5EF4-FFF2-40B4-BE49-F238E27FC236}">
                <a16:creationId xmlns:a16="http://schemas.microsoft.com/office/drawing/2014/main" id="{F3785FF6-1784-0241-4184-1720D58AD977}"/>
              </a:ext>
            </a:extLst>
          </p:cNvPr>
          <p:cNvSpPr txBox="1"/>
          <p:nvPr/>
        </p:nvSpPr>
        <p:spPr>
          <a:xfrm>
            <a:off x="4876800" y="2286000"/>
            <a:ext cx="1981200" cy="1061829"/>
          </a:xfrm>
          <a:prstGeom prst="rect">
            <a:avLst/>
          </a:prstGeom>
          <a:noFill/>
        </p:spPr>
        <p:txBody>
          <a:bodyPr wrap="square" rtlCol="0">
            <a:spAutoFit/>
          </a:bodyPr>
          <a:lstStyle/>
          <a:p>
            <a:r>
              <a:rPr lang="en-US" sz="900" b="0" i="0" dirty="0">
                <a:solidFill>
                  <a:srgbClr val="333333"/>
                </a:solidFill>
                <a:effectLst/>
                <a:latin typeface="HelveticaNeue Regular"/>
              </a:rPr>
              <a:t>We come up with the idea that can be implemented on national scale. It is mostly based on Machine Learning techniques (Data processing) and representation of housing data on map with the help of GIS coordinates of the building. </a:t>
            </a:r>
            <a:endParaRPr lang="en-IN" sz="900" dirty="0"/>
          </a:p>
        </p:txBody>
      </p:sp>
      <p:sp>
        <p:nvSpPr>
          <p:cNvPr id="8" name="TextBox 7">
            <a:extLst>
              <a:ext uri="{FF2B5EF4-FFF2-40B4-BE49-F238E27FC236}">
                <a16:creationId xmlns:a16="http://schemas.microsoft.com/office/drawing/2014/main" id="{B366766A-B1BF-3E72-2A98-F3A7D3ECD444}"/>
              </a:ext>
            </a:extLst>
          </p:cNvPr>
          <p:cNvSpPr txBox="1"/>
          <p:nvPr/>
        </p:nvSpPr>
        <p:spPr>
          <a:xfrm>
            <a:off x="1828800" y="2286000"/>
            <a:ext cx="1143000" cy="1077218"/>
          </a:xfrm>
          <a:prstGeom prst="rect">
            <a:avLst/>
          </a:prstGeom>
          <a:noFill/>
        </p:spPr>
        <p:txBody>
          <a:bodyPr wrap="square" rtlCol="0">
            <a:spAutoFit/>
          </a:bodyPr>
          <a:lstStyle/>
          <a:p>
            <a:r>
              <a:rPr lang="en-US" sz="800" b="0" i="0" dirty="0">
                <a:solidFill>
                  <a:srgbClr val="333333"/>
                </a:solidFill>
                <a:effectLst/>
                <a:latin typeface="HelveticaNeue Regular"/>
              </a:rPr>
              <a:t>The Pradhan Mantri </a:t>
            </a:r>
            <a:r>
              <a:rPr lang="en-US" sz="800" b="0" i="0" dirty="0" err="1">
                <a:solidFill>
                  <a:srgbClr val="333333"/>
                </a:solidFill>
                <a:effectLst/>
                <a:latin typeface="HelveticaNeue Regular"/>
              </a:rPr>
              <a:t>Awas</a:t>
            </a:r>
            <a:r>
              <a:rPr lang="en-US" sz="800" b="0" i="0" dirty="0">
                <a:solidFill>
                  <a:srgbClr val="333333"/>
                </a:solidFill>
                <a:effectLst/>
                <a:latin typeface="HelveticaNeue Regular"/>
              </a:rPr>
              <a:t> Yojana (PMAY) </a:t>
            </a:r>
            <a:r>
              <a:rPr lang="en-US" sz="800" b="0" i="0" dirty="0">
                <a:solidFill>
                  <a:srgbClr val="333333"/>
                </a:solidFill>
                <a:effectLst/>
                <a:latin typeface="Times New Roman" panose="02020603050405020304" pitchFamily="18" charset="0"/>
                <a:cs typeface="Times New Roman" panose="02020603050405020304" pitchFamily="18" charset="0"/>
              </a:rPr>
              <a:t>was</a:t>
            </a:r>
            <a:r>
              <a:rPr lang="en-US" sz="800" b="0" i="0" dirty="0">
                <a:solidFill>
                  <a:srgbClr val="333333"/>
                </a:solidFill>
                <a:effectLst/>
                <a:latin typeface="HelveticaNeue Regular"/>
              </a:rPr>
              <a:t> established with the goal of providing affordable homes to the poorer sectors of society.</a:t>
            </a:r>
            <a:endParaRPr lang="en-IN" sz="800" dirty="0"/>
          </a:p>
        </p:txBody>
      </p:sp>
      <p:sp>
        <p:nvSpPr>
          <p:cNvPr id="9" name="TextBox 8">
            <a:extLst>
              <a:ext uri="{FF2B5EF4-FFF2-40B4-BE49-F238E27FC236}">
                <a16:creationId xmlns:a16="http://schemas.microsoft.com/office/drawing/2014/main" id="{0F615D42-E272-D247-6C7B-90EB289F82C3}"/>
              </a:ext>
            </a:extLst>
          </p:cNvPr>
          <p:cNvSpPr txBox="1"/>
          <p:nvPr/>
        </p:nvSpPr>
        <p:spPr>
          <a:xfrm>
            <a:off x="762000" y="2285999"/>
            <a:ext cx="1066800" cy="1200329"/>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C. A, S. V. K, S. R. B and M. Ch,</a:t>
            </a:r>
          </a:p>
          <a:p>
            <a:r>
              <a:rPr lang="en-US" sz="800" b="0" i="1" dirty="0">
                <a:solidFill>
                  <a:srgbClr val="333333"/>
                </a:solidFill>
                <a:effectLst/>
                <a:latin typeface="Times New Roman" panose="02020603050405020304" pitchFamily="18" charset="0"/>
                <a:cs typeface="Times New Roman" panose="02020603050405020304" pitchFamily="18" charset="0"/>
              </a:rPr>
              <a:t>Interdisciplinary Approaches in Technology and Management for Social Innovation (IATMSI)</a:t>
            </a:r>
            <a:endParaRPr lang="en-US" sz="800" dirty="0">
              <a:latin typeface="Times New Roman" panose="02020603050405020304" pitchFamily="18" charset="0"/>
              <a:cs typeface="Times New Roman" panose="02020603050405020304" pitchFamily="18" charset="0"/>
            </a:endParaRPr>
          </a:p>
          <a:p>
            <a:r>
              <a:rPr lang="en-US" sz="800" dirty="0">
                <a:latin typeface="Times New Roman" panose="02020603050405020304" pitchFamily="18" charset="0"/>
                <a:cs typeface="Times New Roman" panose="02020603050405020304" pitchFamily="18" charset="0"/>
              </a:rPr>
              <a:t>2022</a:t>
            </a:r>
            <a:endParaRPr lang="en-IN" sz="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9986A4-00BF-EF09-F6F6-BC68917CF6F6}"/>
              </a:ext>
            </a:extLst>
          </p:cNvPr>
          <p:cNvSpPr txBox="1"/>
          <p:nvPr/>
        </p:nvSpPr>
        <p:spPr>
          <a:xfrm>
            <a:off x="6858000" y="2285999"/>
            <a:ext cx="2286000" cy="1061829"/>
          </a:xfrm>
          <a:prstGeom prst="rect">
            <a:avLst/>
          </a:prstGeom>
          <a:noFill/>
        </p:spPr>
        <p:txBody>
          <a:bodyPr wrap="square" rtlCol="0">
            <a:spAutoFit/>
          </a:bodyPr>
          <a:lstStyle/>
          <a:p>
            <a:r>
              <a:rPr lang="en-US" sz="1050" b="0" i="0" dirty="0">
                <a:solidFill>
                  <a:srgbClr val="333333"/>
                </a:solidFill>
                <a:effectLst/>
                <a:latin typeface="Times New Roman" panose="02020603050405020304" pitchFamily="18" charset="0"/>
                <a:cs typeface="Times New Roman" panose="02020603050405020304" pitchFamily="18" charset="0"/>
              </a:rPr>
              <a:t>It might allow for frequent updates and cost-effectiveness analysis That might be useful in a variety of situations. For this study, we have taken the areas where the PMAY scheme is implemented.</a:t>
            </a:r>
            <a:endParaRPr lang="en-IN" sz="10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8D375B4-7236-FA57-D87A-A6135C440FEA}"/>
              </a:ext>
            </a:extLst>
          </p:cNvPr>
          <p:cNvSpPr txBox="1"/>
          <p:nvPr/>
        </p:nvSpPr>
        <p:spPr>
          <a:xfrm>
            <a:off x="762000" y="3429000"/>
            <a:ext cx="1066800" cy="1200329"/>
          </a:xfrm>
          <a:prstGeom prst="rect">
            <a:avLst/>
          </a:prstGeom>
          <a:noFill/>
        </p:spPr>
        <p:txBody>
          <a:bodyPr wrap="square" rtlCol="0">
            <a:spAutoFit/>
          </a:bodyPr>
          <a:lstStyle/>
          <a:p>
            <a:r>
              <a:rPr lang="en-IN" sz="800" b="0" i="0" dirty="0">
                <a:solidFill>
                  <a:srgbClr val="333333"/>
                </a:solidFill>
                <a:effectLst/>
                <a:latin typeface="Times New Roman" panose="02020603050405020304" pitchFamily="18" charset="0"/>
                <a:cs typeface="Times New Roman" panose="02020603050405020304" pitchFamily="18" charset="0"/>
              </a:rPr>
              <a:t>D. </a:t>
            </a:r>
            <a:r>
              <a:rPr lang="en-IN" sz="800" b="0" i="0" dirty="0" err="1">
                <a:solidFill>
                  <a:srgbClr val="333333"/>
                </a:solidFill>
                <a:effectLst/>
                <a:latin typeface="Times New Roman" panose="02020603050405020304" pitchFamily="18" charset="0"/>
                <a:cs typeface="Times New Roman" panose="02020603050405020304" pitchFamily="18" charset="0"/>
              </a:rPr>
              <a:t>Chenge</a:t>
            </a:r>
            <a:r>
              <a:rPr lang="en-IN" sz="800" b="0" i="0" dirty="0">
                <a:solidFill>
                  <a:srgbClr val="333333"/>
                </a:solidFill>
                <a:effectLst/>
                <a:latin typeface="Times New Roman" panose="02020603050405020304" pitchFamily="18" charset="0"/>
                <a:cs typeface="Times New Roman" panose="02020603050405020304" pitchFamily="18" charset="0"/>
              </a:rPr>
              <a:t>, Z. Xiao, H. </a:t>
            </a:r>
            <a:r>
              <a:rPr lang="en-IN" sz="800" b="0" i="0" dirty="0" err="1">
                <a:solidFill>
                  <a:srgbClr val="333333"/>
                </a:solidFill>
                <a:effectLst/>
                <a:latin typeface="Times New Roman" panose="02020603050405020304" pitchFamily="18" charset="0"/>
                <a:cs typeface="Times New Roman" panose="02020603050405020304" pitchFamily="18" charset="0"/>
              </a:rPr>
              <a:t>Jingxi</a:t>
            </a:r>
            <a:r>
              <a:rPr lang="en-IN" sz="800" b="0" i="0" dirty="0">
                <a:solidFill>
                  <a:srgbClr val="333333"/>
                </a:solidFill>
                <a:effectLst/>
                <a:latin typeface="Times New Roman" panose="02020603050405020304" pitchFamily="18" charset="0"/>
                <a:cs typeface="Times New Roman" panose="02020603050405020304" pitchFamily="18" charset="0"/>
              </a:rPr>
              <a:t>, W. </a:t>
            </a:r>
            <a:r>
              <a:rPr lang="en-IN" sz="800" b="0" i="0" dirty="0" err="1">
                <a:solidFill>
                  <a:srgbClr val="333333"/>
                </a:solidFill>
                <a:effectLst/>
                <a:latin typeface="Times New Roman" panose="02020603050405020304" pitchFamily="18" charset="0"/>
                <a:cs typeface="Times New Roman" panose="02020603050405020304" pitchFamily="18" charset="0"/>
              </a:rPr>
              <a:t>Sitong</a:t>
            </a:r>
            <a:r>
              <a:rPr lang="en-IN" sz="800" b="0" i="0" dirty="0">
                <a:solidFill>
                  <a:srgbClr val="333333"/>
                </a:solidFill>
                <a:effectLst/>
                <a:latin typeface="Times New Roman" panose="02020603050405020304" pitchFamily="18" charset="0"/>
                <a:cs typeface="Times New Roman" panose="02020603050405020304" pitchFamily="18" charset="0"/>
              </a:rPr>
              <a:t> and T. Pei</a:t>
            </a:r>
          </a:p>
          <a:p>
            <a:r>
              <a:rPr lang="en-US" sz="800" b="0" i="1" dirty="0">
                <a:solidFill>
                  <a:srgbClr val="333333"/>
                </a:solidFill>
                <a:effectLst/>
                <a:latin typeface="Times New Roman" panose="02020603050405020304" pitchFamily="18" charset="0"/>
                <a:cs typeface="Times New Roman" panose="02020603050405020304" pitchFamily="18" charset="0"/>
              </a:rPr>
              <a:t>International Conference on Intelligent Computing and Signal Processing (ICSP)</a:t>
            </a:r>
            <a:endParaRPr lang="en-IN" sz="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D78F7A6-C75C-FBDC-F801-89912E9BEF9C}"/>
              </a:ext>
            </a:extLst>
          </p:cNvPr>
          <p:cNvSpPr txBox="1"/>
          <p:nvPr/>
        </p:nvSpPr>
        <p:spPr>
          <a:xfrm>
            <a:off x="2971800" y="3429000"/>
            <a:ext cx="1828800" cy="1077218"/>
          </a:xfrm>
          <a:prstGeom prst="rect">
            <a:avLst/>
          </a:prstGeom>
          <a:noFill/>
        </p:spPr>
        <p:txBody>
          <a:bodyPr wrap="square" rtlCol="0">
            <a:spAutoFit/>
          </a:bodyPr>
          <a:lstStyle/>
          <a:p>
            <a:r>
              <a:rPr lang="en-IN" sz="1600" b="0" i="0" dirty="0">
                <a:solidFill>
                  <a:srgbClr val="333333"/>
                </a:solidFill>
                <a:effectLst/>
                <a:latin typeface="Times New Roman" panose="02020603050405020304" pitchFamily="18" charset="0"/>
                <a:cs typeface="Times New Roman" panose="02020603050405020304" pitchFamily="18" charset="0"/>
              </a:rPr>
              <a:t>Gesture Classification Algorithm Based on SVDD-EPF</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F8A5FB6-5B71-19A0-E70B-CB342A461E59}"/>
              </a:ext>
            </a:extLst>
          </p:cNvPr>
          <p:cNvSpPr txBox="1"/>
          <p:nvPr/>
        </p:nvSpPr>
        <p:spPr>
          <a:xfrm>
            <a:off x="1828800" y="3429000"/>
            <a:ext cx="1066800" cy="1200329"/>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In the conventional gesture recognition algorithm such as Support Vector Machine (SVM) and Dynamic Time Warping (DTW), the calculation time and accuracy.</a:t>
            </a:r>
            <a:endParaRPr lang="en-IN" sz="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F3D638E-AC12-4A7A-C819-B801B3D556E0}"/>
              </a:ext>
            </a:extLst>
          </p:cNvPr>
          <p:cNvSpPr txBox="1"/>
          <p:nvPr/>
        </p:nvSpPr>
        <p:spPr>
          <a:xfrm>
            <a:off x="4876800" y="3429000"/>
            <a:ext cx="1981200" cy="10618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This method mainly uses effective interception data to replenish the length of different gesture data to the same, and generates a continuous and smooth function.</a:t>
            </a:r>
            <a:r>
              <a:rPr lang="en-IN" sz="900" b="0" i="0" dirty="0">
                <a:solidFill>
                  <a:srgbClr val="333333"/>
                </a:solidFill>
                <a:effectLst/>
                <a:latin typeface="Times New Roman" panose="02020603050405020304" pitchFamily="18" charset="0"/>
                <a:cs typeface="Times New Roman" panose="02020603050405020304" pitchFamily="18" charset="0"/>
              </a:rPr>
              <a:t> </a:t>
            </a:r>
            <a:r>
              <a:rPr lang="en-US" sz="900" b="0" i="0" dirty="0">
                <a:solidFill>
                  <a:srgbClr val="333333"/>
                </a:solidFill>
                <a:effectLst/>
                <a:latin typeface="Times New Roman" panose="02020603050405020304" pitchFamily="18" charset="0"/>
                <a:cs typeface="Times New Roman" panose="02020603050405020304" pitchFamily="18" charset="0"/>
              </a:rPr>
              <a:t>On this basis, the SVDD algorithm acts on the extreme points of the function.</a:t>
            </a:r>
          </a:p>
        </p:txBody>
      </p:sp>
      <p:sp>
        <p:nvSpPr>
          <p:cNvPr id="16" name="TextBox 15">
            <a:extLst>
              <a:ext uri="{FF2B5EF4-FFF2-40B4-BE49-F238E27FC236}">
                <a16:creationId xmlns:a16="http://schemas.microsoft.com/office/drawing/2014/main" id="{359AE677-0A19-9C1B-4F3C-FDCAF22A0CED}"/>
              </a:ext>
            </a:extLst>
          </p:cNvPr>
          <p:cNvSpPr txBox="1"/>
          <p:nvPr/>
        </p:nvSpPr>
        <p:spPr>
          <a:xfrm>
            <a:off x="6858000" y="3428999"/>
            <a:ext cx="2286000" cy="10618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The results show that the gesture recognition rate of the SVDD-EPF algorithm is higher than that of the traditional SVM algorithm, that is, a better recognition state can be achieved. If it is applied to a mobile phone unlock, it is expected to become a new generation of unlock mode.</a:t>
            </a:r>
            <a:endParaRPr lang="en-IN" sz="9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B97A621-1FD7-7C91-7ACB-DA6B99F9CCE4}"/>
              </a:ext>
            </a:extLst>
          </p:cNvPr>
          <p:cNvSpPr txBox="1"/>
          <p:nvPr/>
        </p:nvSpPr>
        <p:spPr>
          <a:xfrm>
            <a:off x="762000" y="4561580"/>
            <a:ext cx="1066800" cy="954107"/>
          </a:xfrm>
          <a:prstGeom prst="rect">
            <a:avLst/>
          </a:prstGeom>
          <a:noFill/>
        </p:spPr>
        <p:txBody>
          <a:bodyPr wrap="square" rtlCol="0">
            <a:spAutoFit/>
          </a:bodyPr>
          <a:lstStyle/>
          <a:p>
            <a:r>
              <a:rPr lang="en-IN" sz="800" b="0" i="0" dirty="0">
                <a:solidFill>
                  <a:srgbClr val="333333"/>
                </a:solidFill>
                <a:effectLst/>
                <a:latin typeface="Times New Roman" panose="02020603050405020304" pitchFamily="18" charset="0"/>
                <a:cs typeface="Times New Roman" panose="02020603050405020304" pitchFamily="18" charset="0"/>
              </a:rPr>
              <a:t>D. S. Harsha, S. </a:t>
            </a:r>
            <a:r>
              <a:rPr lang="en-IN" sz="800" b="0" i="0" dirty="0" err="1">
                <a:solidFill>
                  <a:srgbClr val="333333"/>
                </a:solidFill>
                <a:effectLst/>
                <a:latin typeface="Times New Roman" panose="02020603050405020304" pitchFamily="18" charset="0"/>
                <a:cs typeface="Times New Roman" panose="02020603050405020304" pitchFamily="18" charset="0"/>
              </a:rPr>
              <a:t>Praneetha</a:t>
            </a:r>
            <a:r>
              <a:rPr lang="en-IN" sz="800" b="0" i="0" dirty="0">
                <a:solidFill>
                  <a:srgbClr val="333333"/>
                </a:solidFill>
                <a:effectLst/>
                <a:latin typeface="Times New Roman" panose="02020603050405020304" pitchFamily="18" charset="0"/>
                <a:cs typeface="Times New Roman" panose="02020603050405020304" pitchFamily="18" charset="0"/>
              </a:rPr>
              <a:t>, V. Swetha, P. Dinesh and K. S. Vani</a:t>
            </a:r>
          </a:p>
          <a:p>
            <a:r>
              <a:rPr lang="en-US" sz="800" b="0" i="1" dirty="0">
                <a:solidFill>
                  <a:srgbClr val="333333"/>
                </a:solidFill>
                <a:effectLst/>
                <a:latin typeface="Times New Roman" panose="02020603050405020304" pitchFamily="18" charset="0"/>
                <a:cs typeface="Times New Roman" panose="02020603050405020304" pitchFamily="18" charset="0"/>
              </a:rPr>
              <a:t>Global Conference for Advancement in Technology (GCAT)</a:t>
            </a:r>
            <a:endParaRPr lang="en-IN" sz="8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0D004A1-B59A-C382-207F-D5615ABEB7FE}"/>
              </a:ext>
            </a:extLst>
          </p:cNvPr>
          <p:cNvSpPr txBox="1"/>
          <p:nvPr/>
        </p:nvSpPr>
        <p:spPr>
          <a:xfrm>
            <a:off x="2971800" y="4561580"/>
            <a:ext cx="1905000" cy="954107"/>
          </a:xfrm>
          <a:prstGeom prst="rect">
            <a:avLst/>
          </a:prstGeom>
          <a:noFill/>
        </p:spPr>
        <p:txBody>
          <a:bodyPr wrap="square" rtlCol="0">
            <a:spAutoFit/>
          </a:bodyPr>
          <a:lstStyle/>
          <a:p>
            <a:r>
              <a:rPr lang="en-US" sz="1400" b="0" i="0" dirty="0">
                <a:solidFill>
                  <a:srgbClr val="333333"/>
                </a:solidFill>
                <a:effectLst/>
                <a:latin typeface="Times New Roman" panose="02020603050405020304" pitchFamily="18" charset="0"/>
                <a:cs typeface="Times New Roman" panose="02020603050405020304" pitchFamily="18" charset="0"/>
              </a:rPr>
              <a:t>Evaluation of Support to Beneficiaries Under PMAY using Clustering Techniques</a:t>
            </a:r>
            <a:endParaRPr lang="en-IN"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9DE9AD0-0F09-A1C6-A9C0-8A10E7652B50}"/>
              </a:ext>
            </a:extLst>
          </p:cNvPr>
          <p:cNvSpPr txBox="1"/>
          <p:nvPr/>
        </p:nvSpPr>
        <p:spPr>
          <a:xfrm>
            <a:off x="1828800" y="4596311"/>
            <a:ext cx="1143000" cy="1077218"/>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During More than 10.5 million individuals in India live in kutcha houses and are described by helpless everyday environments, the consistent convergence</a:t>
            </a:r>
            <a:endParaRPr lang="en-IN" sz="8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63C3B78-4017-C62E-0697-777D1426CB69}"/>
              </a:ext>
            </a:extLst>
          </p:cNvPr>
          <p:cNvSpPr txBox="1"/>
          <p:nvPr/>
        </p:nvSpPr>
        <p:spPr>
          <a:xfrm>
            <a:off x="4876800" y="4546191"/>
            <a:ext cx="1981200" cy="1169551"/>
          </a:xfrm>
          <a:prstGeom prst="rect">
            <a:avLst/>
          </a:prstGeom>
          <a:noFill/>
        </p:spPr>
        <p:txBody>
          <a:bodyPr wrap="square" rtlCol="0">
            <a:spAutoFit/>
          </a:bodyPr>
          <a:lstStyle/>
          <a:p>
            <a:r>
              <a:rPr lang="en-US" sz="1000" b="0" i="0" dirty="0">
                <a:solidFill>
                  <a:srgbClr val="333333"/>
                </a:solidFill>
                <a:effectLst/>
                <a:latin typeface="Times New Roman" panose="02020603050405020304" pitchFamily="18" charset="0"/>
                <a:cs typeface="Times New Roman" panose="02020603050405020304" pitchFamily="18" charset="0"/>
              </a:rPr>
              <a:t>To improve this Government of India has as of late dispatched a moderate lodging plan, Pradhan Mantri </a:t>
            </a:r>
            <a:r>
              <a:rPr lang="en-US" sz="1000" b="0" i="0" dirty="0" err="1">
                <a:solidFill>
                  <a:srgbClr val="333333"/>
                </a:solidFill>
                <a:effectLst/>
                <a:latin typeface="Times New Roman" panose="02020603050405020304" pitchFamily="18" charset="0"/>
                <a:cs typeface="Times New Roman" panose="02020603050405020304" pitchFamily="18" charset="0"/>
              </a:rPr>
              <a:t>Awas</a:t>
            </a:r>
            <a:r>
              <a:rPr lang="en-US" sz="1000" b="0" i="0" dirty="0">
                <a:solidFill>
                  <a:srgbClr val="333333"/>
                </a:solidFill>
                <a:effectLst/>
                <a:latin typeface="Times New Roman" panose="02020603050405020304" pitchFamily="18" charset="0"/>
                <a:cs typeface="Times New Roman" panose="02020603050405020304" pitchFamily="18" charset="0"/>
              </a:rPr>
              <a:t> Yojana – Housing for All (Urban) Mission” for metropolitan territory is being executed during 2015-2022. </a:t>
            </a:r>
            <a:endParaRPr lang="en-IN" sz="1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A134E83-D9FC-8A9D-DE8A-44B0E2FFC5EF}"/>
              </a:ext>
            </a:extLst>
          </p:cNvPr>
          <p:cNvSpPr txBox="1"/>
          <p:nvPr/>
        </p:nvSpPr>
        <p:spPr>
          <a:xfrm>
            <a:off x="6858000" y="4546190"/>
            <a:ext cx="2286000" cy="1169551"/>
          </a:xfrm>
          <a:prstGeom prst="rect">
            <a:avLst/>
          </a:prstGeom>
          <a:noFill/>
        </p:spPr>
        <p:txBody>
          <a:bodyPr wrap="square" rtlCol="0">
            <a:spAutoFit/>
          </a:bodyPr>
          <a:lstStyle/>
          <a:p>
            <a:r>
              <a:rPr lang="en-US" sz="1000" b="0" i="0" dirty="0">
                <a:solidFill>
                  <a:srgbClr val="333333"/>
                </a:solidFill>
                <a:effectLst/>
                <a:latin typeface="Times New Roman" panose="02020603050405020304" pitchFamily="18" charset="0"/>
                <a:cs typeface="Times New Roman" panose="02020603050405020304" pitchFamily="18" charset="0"/>
              </a:rPr>
              <a:t>The entire process aims at understanding all these activities by clustering (Machine Learning technique) of housing data using GIS coordinates and mapping these clusters to disclose the stages of houses at corresponding location/area.</a:t>
            </a:r>
            <a:endParaRPr lang="en-IN" sz="1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43B4C13-92CB-6011-6D02-64CB8E350B74}"/>
              </a:ext>
            </a:extLst>
          </p:cNvPr>
          <p:cNvSpPr txBox="1"/>
          <p:nvPr/>
        </p:nvSpPr>
        <p:spPr>
          <a:xfrm>
            <a:off x="762000" y="5638800"/>
            <a:ext cx="1066800" cy="1200329"/>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W. -E. Chen, C. -C. Chiu, Y. -B. Chang and Y. -W. Chiang</a:t>
            </a:r>
          </a:p>
          <a:p>
            <a:r>
              <a:rPr lang="en-US" sz="800" b="0" i="1" dirty="0">
                <a:solidFill>
                  <a:srgbClr val="333333"/>
                </a:solidFill>
                <a:effectLst/>
                <a:latin typeface="Times New Roman" panose="02020603050405020304" pitchFamily="18" charset="0"/>
                <a:cs typeface="Times New Roman" panose="02020603050405020304" pitchFamily="18" charset="0"/>
              </a:rPr>
              <a:t>International Wireless Communications and Mobile Computing Conference (IWCMC)</a:t>
            </a:r>
            <a:endParaRPr lang="en-IN" sz="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DC3B686-5FDB-6C61-7906-414F8FA27BCE}"/>
              </a:ext>
            </a:extLst>
          </p:cNvPr>
          <p:cNvSpPr txBox="1"/>
          <p:nvPr/>
        </p:nvSpPr>
        <p:spPr>
          <a:xfrm>
            <a:off x="2971800" y="5638800"/>
            <a:ext cx="1828800" cy="1200329"/>
          </a:xfrm>
          <a:prstGeom prst="rect">
            <a:avLst/>
          </a:prstGeom>
          <a:noFill/>
        </p:spPr>
        <p:txBody>
          <a:bodyPr wrap="square" rtlCol="0">
            <a:spAutoFit/>
          </a:bodyPr>
          <a:lstStyle/>
          <a:p>
            <a:r>
              <a:rPr lang="en-US" sz="1200" b="0" i="0" dirty="0">
                <a:solidFill>
                  <a:srgbClr val="333333"/>
                </a:solidFill>
                <a:effectLst/>
                <a:latin typeface="HelveticaNeue Regular"/>
              </a:rPr>
              <a:t>An Enhanced Port Forwarding (EPF) solution for NAT traversal in 3GPP Machine Type Communications</a:t>
            </a:r>
            <a:endParaRPr lang="en-IN" sz="1200" dirty="0"/>
          </a:p>
        </p:txBody>
      </p:sp>
      <p:sp>
        <p:nvSpPr>
          <p:cNvPr id="26" name="TextBox 25">
            <a:extLst>
              <a:ext uri="{FF2B5EF4-FFF2-40B4-BE49-F238E27FC236}">
                <a16:creationId xmlns:a16="http://schemas.microsoft.com/office/drawing/2014/main" id="{A1D85B18-933F-1100-05EF-8677C40FE1B0}"/>
              </a:ext>
            </a:extLst>
          </p:cNvPr>
          <p:cNvSpPr txBox="1"/>
          <p:nvPr/>
        </p:nvSpPr>
        <p:spPr>
          <a:xfrm>
            <a:off x="1828800" y="5673529"/>
            <a:ext cx="1143000" cy="1077218"/>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Recently, the key issues of Machine-to-Machine (M2M) communications also known as Machine Type Communications (MTC) are widely discussed.</a:t>
            </a:r>
            <a:endParaRPr lang="en-IN" sz="8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3F6D869-A6A1-F613-B6D4-3C4451BEED83}"/>
              </a:ext>
            </a:extLst>
          </p:cNvPr>
          <p:cNvSpPr txBox="1"/>
          <p:nvPr/>
        </p:nvSpPr>
        <p:spPr>
          <a:xfrm>
            <a:off x="4876800" y="5673529"/>
            <a:ext cx="1981200" cy="1077218"/>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 However, the private IPv4 addresses are used for current configurations. Thus, the Network Address Translation (NAT) traversal problem should be resolved for MTC in 3GPP architecture. In this paper, we introduce the architectures and call flows of three NAT traversal solutions defined in 3GPP 23.888.</a:t>
            </a:r>
            <a:endParaRPr lang="en-IN" sz="8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991529C-9E98-8F77-2C81-A3E2AB84A526}"/>
              </a:ext>
            </a:extLst>
          </p:cNvPr>
          <p:cNvSpPr txBox="1"/>
          <p:nvPr/>
        </p:nvSpPr>
        <p:spPr>
          <a:xfrm>
            <a:off x="6858000" y="5638800"/>
            <a:ext cx="2286000" cy="1223412"/>
          </a:xfrm>
          <a:prstGeom prst="rect">
            <a:avLst/>
          </a:prstGeom>
          <a:noFill/>
        </p:spPr>
        <p:txBody>
          <a:bodyPr wrap="square" rtlCol="0">
            <a:spAutoFit/>
          </a:bodyPr>
          <a:lstStyle/>
          <a:p>
            <a:r>
              <a:rPr lang="en-US" sz="1050" b="0" i="0" dirty="0">
                <a:solidFill>
                  <a:srgbClr val="333333"/>
                </a:solidFill>
                <a:effectLst/>
                <a:latin typeface="Times New Roman" panose="02020603050405020304" pitchFamily="18" charset="0"/>
                <a:cs typeface="Times New Roman" panose="02020603050405020304" pitchFamily="18" charset="0"/>
              </a:rPr>
              <a:t> Then we propose an Enhanced Port Forwarding (EPF) solution to minimize the impacts on the MTC device and 3GPP core network. Finally, we analyze and compare the proposed EPF solution with the existing solutions.</a:t>
            </a:r>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769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753C7F-9213-6848-B0FE-14EB67D8C374}"/>
              </a:ext>
            </a:extLst>
          </p:cNvPr>
          <p:cNvPicPr>
            <a:picLocks noChangeAspect="1"/>
          </p:cNvPicPr>
          <p:nvPr/>
        </p:nvPicPr>
        <p:blipFill>
          <a:blip r:embed="rId2"/>
          <a:stretch>
            <a:fillRect/>
          </a:stretch>
        </p:blipFill>
        <p:spPr>
          <a:xfrm>
            <a:off x="0" y="0"/>
            <a:ext cx="9220200" cy="6915150"/>
          </a:xfrm>
          <a:prstGeom prst="rect">
            <a:avLst/>
          </a:prstGeom>
        </p:spPr>
      </p:pic>
      <p:sp>
        <p:nvSpPr>
          <p:cNvPr id="28" name="TextBox 27">
            <a:extLst>
              <a:ext uri="{FF2B5EF4-FFF2-40B4-BE49-F238E27FC236}">
                <a16:creationId xmlns:a16="http://schemas.microsoft.com/office/drawing/2014/main" id="{F3FC9FE7-42F6-CC6E-D4FB-E3DF41B7DCAA}"/>
              </a:ext>
            </a:extLst>
          </p:cNvPr>
          <p:cNvSpPr txBox="1"/>
          <p:nvPr/>
        </p:nvSpPr>
        <p:spPr>
          <a:xfrm>
            <a:off x="6858000" y="2285999"/>
            <a:ext cx="2286000" cy="1061829"/>
          </a:xfrm>
          <a:prstGeom prst="rect">
            <a:avLst/>
          </a:prstGeom>
          <a:noFill/>
        </p:spPr>
        <p:txBody>
          <a:bodyPr wrap="square" rtlCol="0">
            <a:spAutoFit/>
          </a:bodyPr>
          <a:lstStyle/>
          <a:p>
            <a:r>
              <a:rPr lang="en-US" sz="1050" b="0" i="0" dirty="0">
                <a:solidFill>
                  <a:srgbClr val="333333"/>
                </a:solidFill>
                <a:effectLst/>
                <a:latin typeface="Times New Roman" panose="02020603050405020304" pitchFamily="18" charset="0"/>
                <a:cs typeface="Times New Roman" panose="02020603050405020304" pitchFamily="18" charset="0"/>
              </a:rPr>
              <a:t>It might allow for frequent updates and cost-effectiveness analysis That might be useful in a variety of situations. For this study, we have taken the areas where the PMAY scheme is implemented.</a:t>
            </a:r>
            <a:endParaRPr lang="en-IN" sz="105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F82EE119-3283-D5CD-D777-070E4CF4B4ED}"/>
              </a:ext>
            </a:extLst>
          </p:cNvPr>
          <p:cNvSpPr txBox="1"/>
          <p:nvPr/>
        </p:nvSpPr>
        <p:spPr>
          <a:xfrm>
            <a:off x="685800" y="2286000"/>
            <a:ext cx="1066800" cy="1015663"/>
          </a:xfrm>
          <a:prstGeom prst="rect">
            <a:avLst/>
          </a:prstGeom>
          <a:noFill/>
        </p:spPr>
        <p:txBody>
          <a:bodyPr wrap="square" rtlCol="0">
            <a:spAutoFit/>
          </a:bodyPr>
          <a:lstStyle/>
          <a:p>
            <a:r>
              <a:rPr lang="en-US" sz="1000" b="0" i="0" dirty="0">
                <a:solidFill>
                  <a:srgbClr val="333333"/>
                </a:solidFill>
                <a:effectLst/>
                <a:latin typeface="Times New Roman" panose="02020603050405020304" pitchFamily="18" charset="0"/>
                <a:cs typeface="Times New Roman" panose="02020603050405020304" pitchFamily="18" charset="0"/>
              </a:rPr>
              <a:t>Y. Wang and J. Yin</a:t>
            </a:r>
          </a:p>
          <a:p>
            <a:r>
              <a:rPr lang="en-US" sz="1000" b="0" i="1" dirty="0">
                <a:solidFill>
                  <a:srgbClr val="333333"/>
                </a:solidFill>
                <a:effectLst/>
                <a:latin typeface="Times New Roman" panose="02020603050405020304" pitchFamily="18" charset="0"/>
                <a:cs typeface="Times New Roman" panose="02020603050405020304" pitchFamily="18" charset="0"/>
              </a:rPr>
              <a:t>IEEE Congress on Evolutionary Computation (CEC)</a:t>
            </a:r>
            <a:endParaRPr lang="en-IN" sz="1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9B3D1AF3-6B18-F928-1BA6-5667C4148E4B}"/>
              </a:ext>
            </a:extLst>
          </p:cNvPr>
          <p:cNvSpPr txBox="1"/>
          <p:nvPr/>
        </p:nvSpPr>
        <p:spPr>
          <a:xfrm>
            <a:off x="2895600" y="2286000"/>
            <a:ext cx="1828800" cy="1015663"/>
          </a:xfrm>
          <a:prstGeom prst="rect">
            <a:avLst/>
          </a:prstGeom>
          <a:noFill/>
        </p:spPr>
        <p:txBody>
          <a:bodyPr wrap="square" rtlCol="0">
            <a:spAutoFit/>
          </a:bodyPr>
          <a:lstStyle/>
          <a:p>
            <a:r>
              <a:rPr lang="en-US" sz="1200" b="0" i="0" dirty="0">
                <a:solidFill>
                  <a:srgbClr val="333333"/>
                </a:solidFill>
                <a:effectLst/>
                <a:latin typeface="Times New Roman" panose="02020603050405020304" pitchFamily="18" charset="0"/>
                <a:cs typeface="Times New Roman" panose="02020603050405020304" pitchFamily="18" charset="0"/>
              </a:rPr>
              <a:t>Intelligent search optimized edge potential function (EPF) approach to synthetic aperture radar (SAR) scene matching</a:t>
            </a:r>
            <a:endParaRPr lang="en-IN" sz="12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5311A6D-D360-E438-44FA-AD1C27EF29BB}"/>
              </a:ext>
            </a:extLst>
          </p:cNvPr>
          <p:cNvSpPr txBox="1"/>
          <p:nvPr/>
        </p:nvSpPr>
        <p:spPr>
          <a:xfrm>
            <a:off x="1828800" y="2209800"/>
            <a:ext cx="1066800" cy="1200329"/>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Research on synthetic aperture radar (SAR) scene matching in the aircraft end-guidance has a significant value for both research and real-world application.</a:t>
            </a:r>
            <a:endParaRPr lang="en-IN" sz="8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3C83BD4-5291-1CC2-EAF7-DB704BFC4B79}"/>
              </a:ext>
            </a:extLst>
          </p:cNvPr>
          <p:cNvSpPr txBox="1"/>
          <p:nvPr/>
        </p:nvSpPr>
        <p:spPr>
          <a:xfrm>
            <a:off x="4800600" y="2209800"/>
            <a:ext cx="1981200" cy="12003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The conventional scene matching methods, however, suffer many disadvantages such as heavy computation burden and low convergence rate so that these methods cannot meet the requirement of end-guidance system in terms of fast and real-time data processing.</a:t>
            </a:r>
            <a:endParaRPr lang="en-IN" sz="9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C35EEBA-A1C8-E691-5003-E8E19632251C}"/>
              </a:ext>
            </a:extLst>
          </p:cNvPr>
          <p:cNvSpPr txBox="1"/>
          <p:nvPr/>
        </p:nvSpPr>
        <p:spPr>
          <a:xfrm>
            <a:off x="685800" y="3347828"/>
            <a:ext cx="1066800" cy="10618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S. Kim, H. Oh and C. Kim</a:t>
            </a:r>
          </a:p>
          <a:p>
            <a:r>
              <a:rPr lang="en-US" sz="900" b="0" i="1" dirty="0">
                <a:solidFill>
                  <a:srgbClr val="333333"/>
                </a:solidFill>
                <a:effectLst/>
                <a:latin typeface="Times New Roman" panose="02020603050405020304" pitchFamily="18" charset="0"/>
                <a:cs typeface="Times New Roman" panose="02020603050405020304" pitchFamily="18" charset="0"/>
              </a:rPr>
              <a:t> International Conference on Big Data and Smart Computing (BIGCOMP)</a:t>
            </a:r>
            <a:endParaRPr lang="en-IN" sz="9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7D257960-C1A0-1B30-5FFF-916B92EFB478}"/>
              </a:ext>
            </a:extLst>
          </p:cNvPr>
          <p:cNvSpPr txBox="1"/>
          <p:nvPr/>
        </p:nvSpPr>
        <p:spPr>
          <a:xfrm>
            <a:off x="1828800" y="3347827"/>
            <a:ext cx="1066800" cy="1200329"/>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CISCO VNI predicted an average annual growth rate of 69.1% for mobile video traffic between 2013 and 2018 and accordingly much academic research related to initiated.</a:t>
            </a:r>
            <a:endParaRPr lang="en-IN" sz="8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7C8C7EFE-D5F9-7F0C-30AC-4B98EE6FF717}"/>
              </a:ext>
            </a:extLst>
          </p:cNvPr>
          <p:cNvSpPr txBox="1"/>
          <p:nvPr/>
        </p:nvSpPr>
        <p:spPr>
          <a:xfrm>
            <a:off x="2971800" y="3387806"/>
            <a:ext cx="1752600" cy="1169551"/>
          </a:xfrm>
          <a:prstGeom prst="rect">
            <a:avLst/>
          </a:prstGeom>
          <a:noFill/>
        </p:spPr>
        <p:txBody>
          <a:bodyPr wrap="square" rtlCol="0">
            <a:spAutoFit/>
          </a:bodyPr>
          <a:lstStyle/>
          <a:p>
            <a:r>
              <a:rPr lang="en-US" sz="1400" b="0" i="0" dirty="0" err="1">
                <a:solidFill>
                  <a:srgbClr val="333333"/>
                </a:solidFill>
                <a:effectLst/>
                <a:latin typeface="Times New Roman" panose="02020603050405020304" pitchFamily="18" charset="0"/>
                <a:cs typeface="Times New Roman" panose="02020603050405020304" pitchFamily="18" charset="0"/>
              </a:rPr>
              <a:t>ePF</a:t>
            </a:r>
            <a:r>
              <a:rPr lang="en-US" sz="1400" b="0" i="0" dirty="0">
                <a:solidFill>
                  <a:srgbClr val="333333"/>
                </a:solidFill>
                <a:effectLst/>
                <a:latin typeface="Times New Roman" panose="02020603050405020304" pitchFamily="18" charset="0"/>
                <a:cs typeface="Times New Roman" panose="02020603050405020304" pitchFamily="18" charset="0"/>
              </a:rPr>
              <a:t>-DASH: Energy-efficient prefetching based dynamic adaptive streaming over HTTP</a:t>
            </a:r>
            <a:endParaRPr lang="en-IN" sz="14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35AEBB1-443D-E45F-6213-CE0B82DF7390}"/>
              </a:ext>
            </a:extLst>
          </p:cNvPr>
          <p:cNvSpPr txBox="1"/>
          <p:nvPr/>
        </p:nvSpPr>
        <p:spPr>
          <a:xfrm>
            <a:off x="4800600" y="3352800"/>
            <a:ext cx="1981200" cy="12003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In video streaming, Adaptive Bitrate (ABR) is a streaming technique in which a source video is stored on a server at variable encoding rates and each streaming user requests the most appropriate video encoding rate from the server considering their channel capacity or signal power.</a:t>
            </a:r>
            <a:endParaRPr lang="en-IN" sz="9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50B5EF29-6263-27C6-956D-1E410EBBD971}"/>
              </a:ext>
            </a:extLst>
          </p:cNvPr>
          <p:cNvSpPr txBox="1"/>
          <p:nvPr/>
        </p:nvSpPr>
        <p:spPr>
          <a:xfrm>
            <a:off x="6858000" y="3387806"/>
            <a:ext cx="2286000" cy="1015663"/>
          </a:xfrm>
          <a:prstGeom prst="rect">
            <a:avLst/>
          </a:prstGeom>
          <a:noFill/>
        </p:spPr>
        <p:txBody>
          <a:bodyPr wrap="square" rtlCol="0">
            <a:spAutoFit/>
          </a:bodyPr>
          <a:lstStyle/>
          <a:p>
            <a:r>
              <a:rPr lang="en-US" sz="1000" b="0" i="0" dirty="0">
                <a:solidFill>
                  <a:srgbClr val="333333"/>
                </a:solidFill>
                <a:effectLst/>
                <a:latin typeface="Times New Roman" panose="02020603050405020304" pitchFamily="18" charset="0"/>
                <a:cs typeface="Times New Roman" panose="02020603050405020304" pitchFamily="18" charset="0"/>
              </a:rPr>
              <a:t>CISCO VNI predicted an average annual growth rate of 69.1% for mobile video traffic between 2013 and 2018 and accordingly much academic research related to video streaming has been initiated.</a:t>
            </a:r>
            <a:endParaRPr lang="en-IN" sz="100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F03A650C-8736-4ABC-6011-51030672957D}"/>
              </a:ext>
            </a:extLst>
          </p:cNvPr>
          <p:cNvSpPr txBox="1"/>
          <p:nvPr/>
        </p:nvSpPr>
        <p:spPr>
          <a:xfrm>
            <a:off x="685800" y="4419600"/>
            <a:ext cx="1066800" cy="1223412"/>
          </a:xfrm>
          <a:prstGeom prst="rect">
            <a:avLst/>
          </a:prstGeom>
          <a:noFill/>
        </p:spPr>
        <p:txBody>
          <a:bodyPr wrap="square" rtlCol="0">
            <a:spAutoFit/>
          </a:bodyPr>
          <a:lstStyle/>
          <a:p>
            <a:r>
              <a:rPr lang="en-US" sz="1050" b="0" i="0" dirty="0">
                <a:solidFill>
                  <a:srgbClr val="333333"/>
                </a:solidFill>
                <a:effectLst/>
                <a:latin typeface="Times New Roman" panose="02020603050405020304" pitchFamily="18" charset="0"/>
                <a:cs typeface="Times New Roman" panose="02020603050405020304" pitchFamily="18" charset="0"/>
              </a:rPr>
              <a:t>J. Cong, C. Li, F. Liu and D. Chu</a:t>
            </a:r>
          </a:p>
          <a:p>
            <a:r>
              <a:rPr lang="en-IN" sz="1050" b="0" i="1" dirty="0">
                <a:solidFill>
                  <a:srgbClr val="333333"/>
                </a:solidFill>
                <a:effectLst/>
                <a:latin typeface="Times New Roman" panose="02020603050405020304" pitchFamily="18" charset="0"/>
                <a:cs typeface="Times New Roman" panose="02020603050405020304" pitchFamily="18" charset="0"/>
              </a:rPr>
              <a:t> International Conference on Service Science (ICSS)</a:t>
            </a:r>
            <a:endParaRPr lang="en-IN" sz="105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4FF83B53-8524-B7E2-7A06-11979DB2830E}"/>
              </a:ext>
            </a:extLst>
          </p:cNvPr>
          <p:cNvSpPr txBox="1"/>
          <p:nvPr/>
        </p:nvSpPr>
        <p:spPr>
          <a:xfrm>
            <a:off x="2895600" y="4548155"/>
            <a:ext cx="1905000" cy="1015663"/>
          </a:xfrm>
          <a:prstGeom prst="rect">
            <a:avLst/>
          </a:prstGeom>
          <a:noFill/>
        </p:spPr>
        <p:txBody>
          <a:bodyPr wrap="square" rtlCol="0">
            <a:spAutoFit/>
          </a:bodyPr>
          <a:lstStyle/>
          <a:p>
            <a:r>
              <a:rPr lang="en-US" sz="1200" b="0" i="0" dirty="0">
                <a:solidFill>
                  <a:srgbClr val="333333"/>
                </a:solidFill>
                <a:effectLst/>
                <a:latin typeface="Times New Roman" panose="02020603050405020304" pitchFamily="18" charset="0"/>
                <a:cs typeface="Times New Roman" panose="02020603050405020304" pitchFamily="18" charset="0"/>
              </a:rPr>
              <a:t>EPF: An Elderly Personalization Features Based Collaborative Filtering Algorithm for Pension Service</a:t>
            </a:r>
            <a:endParaRPr lang="en-IN" sz="1200"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8F53CE9-7E4A-E77F-C685-2A7BAD70F9BC}"/>
              </a:ext>
            </a:extLst>
          </p:cNvPr>
          <p:cNvSpPr txBox="1"/>
          <p:nvPr/>
        </p:nvSpPr>
        <p:spPr>
          <a:xfrm>
            <a:off x="1828800" y="4548155"/>
            <a:ext cx="1066800" cy="954107"/>
          </a:xfrm>
          <a:prstGeom prst="rect">
            <a:avLst/>
          </a:prstGeom>
          <a:noFill/>
        </p:spPr>
        <p:txBody>
          <a:bodyPr wrap="square" rtlCol="0">
            <a:spAutoFit/>
          </a:bodyPr>
          <a:lstStyle/>
          <a:p>
            <a:r>
              <a:rPr lang="en-US" sz="800" b="0" i="0" dirty="0">
                <a:solidFill>
                  <a:srgbClr val="333333"/>
                </a:solidFill>
                <a:effectLst/>
                <a:latin typeface="Times New Roman" panose="02020603050405020304" pitchFamily="18" charset="0"/>
                <a:cs typeface="Times New Roman" panose="02020603050405020304" pitchFamily="18" charset="0"/>
              </a:rPr>
              <a:t>How to recommend appropriate pension services to the elderly is an active research problem in health care fields in recent years.</a:t>
            </a:r>
            <a:endParaRPr lang="en-IN" sz="8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0EE3E2FB-D88C-45D3-0355-F5DB44CFE5A8}"/>
              </a:ext>
            </a:extLst>
          </p:cNvPr>
          <p:cNvSpPr txBox="1"/>
          <p:nvPr/>
        </p:nvSpPr>
        <p:spPr>
          <a:xfrm>
            <a:off x="4800600" y="4495800"/>
            <a:ext cx="1981200" cy="12003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 In the algorithm, personalized requirements form the elderly customers can be obtained by the classification of pension services. Based on classification results, the customer personalization features model can be built, in which customers are divided into several groups</a:t>
            </a:r>
            <a:endParaRPr lang="en-IN" sz="9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D2025C02-7334-4777-2977-B02F138B6A96}"/>
              </a:ext>
            </a:extLst>
          </p:cNvPr>
          <p:cNvSpPr txBox="1"/>
          <p:nvPr/>
        </p:nvSpPr>
        <p:spPr>
          <a:xfrm>
            <a:off x="6858000" y="4419600"/>
            <a:ext cx="2286000" cy="1223412"/>
          </a:xfrm>
          <a:prstGeom prst="rect">
            <a:avLst/>
          </a:prstGeom>
          <a:noFill/>
        </p:spPr>
        <p:txBody>
          <a:bodyPr wrap="square" rtlCol="0">
            <a:spAutoFit/>
          </a:bodyPr>
          <a:lstStyle/>
          <a:p>
            <a:r>
              <a:rPr lang="en-US" sz="1050" b="0" i="0" dirty="0">
                <a:solidFill>
                  <a:srgbClr val="333333"/>
                </a:solidFill>
                <a:effectLst/>
                <a:latin typeface="Times New Roman" panose="02020603050405020304" pitchFamily="18" charset="0"/>
                <a:cs typeface="Times New Roman" panose="02020603050405020304" pitchFamily="18" charset="0"/>
              </a:rPr>
              <a:t>Finally the CF algorithm can be employed to detect appropriate pension services to the elderly. The experiments show that the algorithm can improve the accuracy of predicted ratings, as well as the satisfaction of elderly customers.</a:t>
            </a:r>
            <a:endParaRPr lang="en-IN" sz="105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76E72B56-C787-FBA1-138E-9F349E381FC7}"/>
              </a:ext>
            </a:extLst>
          </p:cNvPr>
          <p:cNvSpPr txBox="1"/>
          <p:nvPr/>
        </p:nvSpPr>
        <p:spPr>
          <a:xfrm>
            <a:off x="685800" y="5638800"/>
            <a:ext cx="1066800" cy="1200329"/>
          </a:xfrm>
          <a:prstGeom prst="rect">
            <a:avLst/>
          </a:prstGeom>
          <a:noFill/>
        </p:spPr>
        <p:txBody>
          <a:bodyPr wrap="square" rtlCol="0">
            <a:spAutoFit/>
          </a:bodyPr>
          <a:lstStyle/>
          <a:p>
            <a:r>
              <a:rPr lang="en-IN" sz="900" b="0" i="0" dirty="0">
                <a:solidFill>
                  <a:srgbClr val="333333"/>
                </a:solidFill>
                <a:effectLst/>
                <a:latin typeface="Times New Roman" panose="02020603050405020304" pitchFamily="18" charset="0"/>
                <a:cs typeface="Times New Roman" panose="02020603050405020304" pitchFamily="18" charset="0"/>
              </a:rPr>
              <a:t>O. </a:t>
            </a:r>
            <a:r>
              <a:rPr lang="en-IN" sz="900" b="0" i="0" dirty="0" err="1">
                <a:solidFill>
                  <a:srgbClr val="333333"/>
                </a:solidFill>
                <a:effectLst/>
                <a:latin typeface="Times New Roman" panose="02020603050405020304" pitchFamily="18" charset="0"/>
                <a:cs typeface="Times New Roman" panose="02020603050405020304" pitchFamily="18" charset="0"/>
              </a:rPr>
              <a:t>Putyatina</a:t>
            </a:r>
            <a:endParaRPr lang="en-IN" sz="900" b="0" i="0" dirty="0">
              <a:solidFill>
                <a:srgbClr val="333333"/>
              </a:solidFill>
              <a:effectLst/>
              <a:latin typeface="Times New Roman" panose="02020603050405020304" pitchFamily="18" charset="0"/>
              <a:cs typeface="Times New Roman" panose="02020603050405020304" pitchFamily="18" charset="0"/>
            </a:endParaRPr>
          </a:p>
          <a:p>
            <a:r>
              <a:rPr lang="en-US" sz="900" b="0" i="1" dirty="0">
                <a:solidFill>
                  <a:srgbClr val="333333"/>
                </a:solidFill>
                <a:effectLst/>
                <a:latin typeface="Times New Roman" panose="02020603050405020304" pitchFamily="18" charset="0"/>
                <a:cs typeface="Times New Roman" panose="02020603050405020304" pitchFamily="18" charset="0"/>
              </a:rPr>
              <a:t> International Conference - The Experience of Designing and Applications of CAD Systems in Microelectronics</a:t>
            </a:r>
            <a:endParaRPr lang="en-IN" sz="9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FD91924C-784C-CD26-3AC5-F0701412ADB2}"/>
              </a:ext>
            </a:extLst>
          </p:cNvPr>
          <p:cNvSpPr txBox="1"/>
          <p:nvPr/>
        </p:nvSpPr>
        <p:spPr>
          <a:xfrm>
            <a:off x="2895600" y="5587663"/>
            <a:ext cx="1905000" cy="1077218"/>
          </a:xfrm>
          <a:prstGeom prst="rect">
            <a:avLst/>
          </a:prstGeom>
          <a:noFill/>
        </p:spPr>
        <p:txBody>
          <a:bodyPr wrap="square" rtlCol="0">
            <a:spAutoFit/>
          </a:bodyPr>
          <a:lstStyle/>
          <a:p>
            <a:r>
              <a:rPr lang="en-IN" sz="1600" b="0" i="0" dirty="0">
                <a:solidFill>
                  <a:srgbClr val="333333"/>
                </a:solidFill>
                <a:effectLst/>
                <a:latin typeface="Times New Roman" panose="02020603050405020304" pitchFamily="18" charset="0"/>
                <a:cs typeface="Times New Roman" panose="02020603050405020304" pitchFamily="18" charset="0"/>
              </a:rPr>
              <a:t>Designing an Information System for Pension Fund Management</a:t>
            </a:r>
            <a:endParaRPr lang="en-IN" sz="16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263128CD-45FF-A91E-2D19-E911113DC729}"/>
              </a:ext>
            </a:extLst>
          </p:cNvPr>
          <p:cNvSpPr txBox="1"/>
          <p:nvPr/>
        </p:nvSpPr>
        <p:spPr>
          <a:xfrm>
            <a:off x="1828800" y="5638800"/>
            <a:ext cx="990600" cy="1200329"/>
          </a:xfrm>
          <a:prstGeom prst="rect">
            <a:avLst/>
          </a:prstGeom>
          <a:noFill/>
        </p:spPr>
        <p:txBody>
          <a:bodyPr wrap="square" rtlCol="0">
            <a:spAutoFit/>
          </a:bodyPr>
          <a:lstStyle/>
          <a:p>
            <a:r>
              <a:rPr lang="en-US" sz="900" b="0" i="0" dirty="0">
                <a:solidFill>
                  <a:srgbClr val="333333"/>
                </a:solidFill>
                <a:effectLst/>
                <a:latin typeface="Times New Roman" panose="02020603050405020304" pitchFamily="18" charset="0"/>
                <a:cs typeface="Times New Roman" panose="02020603050405020304" pitchFamily="18" charset="0"/>
              </a:rPr>
              <a:t>This paper discusses the problems of Ukrainian new pension system, non-state pension funds in particular.</a:t>
            </a:r>
            <a:endParaRPr lang="en-IN" sz="9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A34D6C0D-A7DB-E3D6-BA79-70C2A0535F00}"/>
              </a:ext>
            </a:extLst>
          </p:cNvPr>
          <p:cNvSpPr txBox="1"/>
          <p:nvPr/>
        </p:nvSpPr>
        <p:spPr>
          <a:xfrm>
            <a:off x="4876800" y="5619929"/>
            <a:ext cx="1905000" cy="1107996"/>
          </a:xfrm>
          <a:prstGeom prst="rect">
            <a:avLst/>
          </a:prstGeom>
          <a:noFill/>
        </p:spPr>
        <p:txBody>
          <a:bodyPr wrap="square" rtlCol="0">
            <a:spAutoFit/>
          </a:bodyPr>
          <a:lstStyle/>
          <a:p>
            <a:r>
              <a:rPr lang="en-US" sz="1100" b="0" i="0" dirty="0">
                <a:solidFill>
                  <a:srgbClr val="333333"/>
                </a:solidFill>
                <a:effectLst/>
                <a:latin typeface="Times New Roman" panose="02020603050405020304" pitchFamily="18" charset="0"/>
                <a:cs typeface="Times New Roman" panose="02020603050405020304" pitchFamily="18" charset="0"/>
              </a:rPr>
              <a:t>The paper is concerned with development of mathematical methods and models that would form a base of management information systems.</a:t>
            </a:r>
            <a:endParaRPr lang="en-IN" sz="11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616D3A34-D995-733C-51EF-45C64E548916}"/>
              </a:ext>
            </a:extLst>
          </p:cNvPr>
          <p:cNvSpPr txBox="1"/>
          <p:nvPr/>
        </p:nvSpPr>
        <p:spPr>
          <a:xfrm>
            <a:off x="6858000" y="5633827"/>
            <a:ext cx="2209800" cy="1169551"/>
          </a:xfrm>
          <a:prstGeom prst="rect">
            <a:avLst/>
          </a:prstGeom>
          <a:noFill/>
        </p:spPr>
        <p:txBody>
          <a:bodyPr wrap="square" rtlCol="0">
            <a:spAutoFit/>
          </a:bodyPr>
          <a:lstStyle/>
          <a:p>
            <a:r>
              <a:rPr lang="en-US" sz="1400" b="0" i="0" dirty="0">
                <a:solidFill>
                  <a:srgbClr val="333333"/>
                </a:solidFill>
                <a:effectLst/>
                <a:latin typeface="Times New Roman" panose="02020603050405020304" pitchFamily="18" charset="0"/>
                <a:cs typeface="Times New Roman" panose="02020603050405020304" pitchFamily="18" charset="0"/>
              </a:rPr>
              <a:t>The new pension system has been lawfully ratified only three years ago and is still developing, that is why this paper is very important.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1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343319" y="914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533400" y="444369"/>
            <a:ext cx="2362199" cy="507831"/>
          </a:xfrm>
          <a:prstGeom prst="rect">
            <a:avLst/>
          </a:prstGeom>
        </p:spPr>
        <p:txBody>
          <a:bodyPr wrap="square">
            <a:spAutoFit/>
          </a:bodyPr>
          <a:lstStyle/>
          <a:p>
            <a:pPr>
              <a:lnSpc>
                <a:spcPct val="150000"/>
              </a:lnSpc>
            </a:pPr>
            <a:r>
              <a:rPr lang="en-IN" b="1" dirty="0">
                <a:solidFill>
                  <a:srgbClr val="000000"/>
                </a:solidFill>
                <a:latin typeface="Bookman Old Style" pitchFamily="18" charset="0"/>
              </a:rPr>
              <a:t>Literature Review</a:t>
            </a:r>
          </a:p>
        </p:txBody>
      </p:sp>
      <p:sp>
        <p:nvSpPr>
          <p:cNvPr id="4" name="Rectangle 3"/>
          <p:cNvSpPr/>
          <p:nvPr/>
        </p:nvSpPr>
        <p:spPr>
          <a:xfrm>
            <a:off x="571499" y="1295400"/>
            <a:ext cx="7924800" cy="2585323"/>
          </a:xfrm>
          <a:prstGeom prst="rect">
            <a:avLst/>
          </a:prstGeom>
        </p:spPr>
        <p:txBody>
          <a:bodyPr wrap="square">
            <a:spAutoFit/>
          </a:bodyPr>
          <a:lstStyle/>
          <a:p>
            <a:pPr lvl="0" algn="just">
              <a:lnSpc>
                <a:spcPct val="150000"/>
              </a:lnSpc>
              <a:spcAft>
                <a:spcPts val="0"/>
              </a:spcAft>
              <a:tabLst>
                <a:tab pos="228600" algn="l"/>
                <a:tab pos="457200" algn="l"/>
              </a:tabLst>
            </a:pPr>
            <a:r>
              <a:rPr lang="en-US" dirty="0">
                <a:latin typeface="Times New Roman" panose="02020603050405020304" pitchFamily="18" charset="0"/>
                <a:cs typeface="Times New Roman" panose="02020603050405020304" pitchFamily="18" charset="0"/>
              </a:rPr>
              <a:t>Review literature on e-participation through citizen portals, including online consultations, citizen feedback mechanisms, and collaborative governance.</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228600" algn="l"/>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Provide employment to skilled workers who are jobless.</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Arial" panose="020B0604020202020204" pitchFamily="34" charset="0"/>
              <a:buChar char="•"/>
              <a:tabLst>
                <a:tab pos="228600" algn="l"/>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To reduce the communication gap between the customer and the worker.</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spcAft>
                <a:spcPts val="0"/>
              </a:spcAft>
              <a:buFont typeface="Arial" panose="020B0604020202020204" pitchFamily="34" charset="0"/>
              <a:buChar char="•"/>
              <a:tabLst>
                <a:tab pos="228600" algn="l"/>
                <a:tab pos="457200" algn="l"/>
              </a:tabLst>
            </a:pPr>
            <a:r>
              <a:rPr lang="en-US" dirty="0">
                <a:latin typeface="Times New Roman" panose="02020603050405020304" pitchFamily="18" charset="0"/>
                <a:ea typeface="Times New Roman" panose="02020603050405020304" pitchFamily="18" charset="0"/>
                <a:cs typeface="Times New Roman" panose="02020603050405020304" pitchFamily="18" charset="0"/>
              </a:rPr>
              <a:t>  Provide convenient services to the customers.</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 Reducing the service cost and improving service.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59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381000" y="3352800"/>
            <a:ext cx="8381160" cy="76200"/>
          </a:xfrm>
          <a:prstGeom prst="rect">
            <a:avLst/>
          </a:prstGeom>
          <a:solidFill>
            <a:srgbClr val="7030A0"/>
          </a:solidFill>
          <a:ln w="25560">
            <a:solidFill>
              <a:srgbClr val="3A5F8B"/>
            </a:solidFill>
            <a:round/>
          </a:ln>
        </p:spPr>
        <p:txBody>
          <a:bodyPr/>
          <a:lstStyle/>
          <a:p>
            <a:endParaRPr lang="en-IN"/>
          </a:p>
        </p:txBody>
      </p:sp>
      <p:sp>
        <p:nvSpPr>
          <p:cNvPr id="5" name="Rectangle 4"/>
          <p:cNvSpPr/>
          <p:nvPr/>
        </p:nvSpPr>
        <p:spPr>
          <a:xfrm>
            <a:off x="705778" y="2609455"/>
            <a:ext cx="7731604" cy="743345"/>
          </a:xfrm>
          <a:prstGeom prst="rect">
            <a:avLst/>
          </a:prstGeom>
        </p:spPr>
        <p:txBody>
          <a:bodyPr wrap="none">
            <a:spAutoFit/>
          </a:bodyPr>
          <a:lstStyle/>
          <a:p>
            <a:pPr>
              <a:lnSpc>
                <a:spcPct val="150000"/>
              </a:lnSpc>
            </a:pPr>
            <a:r>
              <a:rPr lang="en-IN" sz="3200" b="1" dirty="0">
                <a:solidFill>
                  <a:srgbClr val="000000"/>
                </a:solidFill>
                <a:latin typeface="Bookman Old Style" pitchFamily="18" charset="0"/>
              </a:rPr>
              <a:t>Implementation of Existing system</a:t>
            </a:r>
          </a:p>
        </p:txBody>
      </p:sp>
    </p:spTree>
    <p:extLst>
      <p:ext uri="{BB962C8B-B14F-4D97-AF65-F5344CB8AC3E}">
        <p14:creationId xmlns:p14="http://schemas.microsoft.com/office/powerpoint/2010/main" val="385883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205" y="459609"/>
            <a:ext cx="3602268" cy="458074"/>
          </a:xfrm>
          <a:prstGeom prst="rect">
            <a:avLst/>
          </a:prstGeom>
        </p:spPr>
        <p:txBody>
          <a:bodyPr wrap="none">
            <a:spAutoFit/>
          </a:bodyPr>
          <a:lstStyle/>
          <a:p>
            <a:pPr>
              <a:lnSpc>
                <a:spcPct val="150000"/>
              </a:lnSpc>
            </a:pPr>
            <a:r>
              <a:rPr lang="en-IN" b="1" dirty="0">
                <a:solidFill>
                  <a:srgbClr val="000000"/>
                </a:solidFill>
                <a:latin typeface="Times New Roman" panose="02020603050405020304" pitchFamily="18" charset="0"/>
                <a:cs typeface="Times New Roman" panose="02020603050405020304" pitchFamily="18" charset="0"/>
              </a:rPr>
              <a:t>Implementation of Existing system</a:t>
            </a:r>
          </a:p>
        </p:txBody>
      </p:sp>
      <p:sp>
        <p:nvSpPr>
          <p:cNvPr id="5" name="CustomShape 1"/>
          <p:cNvSpPr/>
          <p:nvPr/>
        </p:nvSpPr>
        <p:spPr>
          <a:xfrm>
            <a:off x="427205" y="993366"/>
            <a:ext cx="8381160" cy="75600"/>
          </a:xfrm>
          <a:prstGeom prst="rect">
            <a:avLst/>
          </a:prstGeom>
          <a:solidFill>
            <a:srgbClr val="7030A0"/>
          </a:solidFill>
          <a:ln w="25560">
            <a:solidFill>
              <a:srgbClr val="3A5F8B"/>
            </a:solidFill>
            <a:round/>
          </a:ln>
        </p:spPr>
        <p:txBody>
          <a:bodyPr/>
          <a:lstStyle/>
          <a:p>
            <a:endParaRPr lang="en-IN"/>
          </a:p>
        </p:txBody>
      </p:sp>
      <p:sp>
        <p:nvSpPr>
          <p:cNvPr id="6" name="Rectangle 5"/>
          <p:cNvSpPr/>
          <p:nvPr/>
        </p:nvSpPr>
        <p:spPr>
          <a:xfrm>
            <a:off x="655385" y="1295400"/>
            <a:ext cx="7924800" cy="4197559"/>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They are few existing solutions by government. The government schemes are </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Vidya </a:t>
            </a:r>
            <a:r>
              <a:rPr lang="en-IN" b="1" dirty="0" err="1">
                <a:latin typeface="Times New Roman" panose="02020603050405020304" pitchFamily="18" charset="0"/>
                <a:cs typeface="Times New Roman" panose="02020603050405020304" pitchFamily="18" charset="0"/>
              </a:rPr>
              <a:t>laxmi</a:t>
            </a:r>
            <a:r>
              <a:rPr lang="en-IN" b="1" dirty="0">
                <a:latin typeface="Times New Roman" panose="02020603050405020304" pitchFamily="18" charset="0"/>
                <a:cs typeface="Times New Roman" panose="02020603050405020304" pitchFamily="18" charset="0"/>
              </a:rPr>
              <a:t> yojana : </a:t>
            </a:r>
            <a:r>
              <a:rPr lang="en-IN" dirty="0">
                <a:latin typeface="Times New Roman" panose="02020603050405020304" pitchFamily="18" charset="0"/>
                <a:cs typeface="Times New Roman" panose="02020603050405020304" pitchFamily="18" charset="0"/>
              </a:rPr>
              <a:t>This scheme is used to provide loans on education. The schemes offers financial assistance to students .</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Employees provident funds : </a:t>
            </a:r>
            <a:r>
              <a:rPr lang="en-IN" dirty="0">
                <a:latin typeface="Times New Roman" panose="02020603050405020304" pitchFamily="18" charset="0"/>
                <a:cs typeface="Times New Roman" panose="02020603050405020304" pitchFamily="18" charset="0"/>
              </a:rPr>
              <a:t>This encourages </a:t>
            </a:r>
            <a:r>
              <a:rPr lang="en-IN" dirty="0" err="1">
                <a:latin typeface="Times New Roman" panose="02020603050405020304" pitchFamily="18" charset="0"/>
                <a:cs typeface="Times New Roman" panose="02020603050405020304" pitchFamily="18" charset="0"/>
              </a:rPr>
              <a:t>individulas</a:t>
            </a:r>
            <a:r>
              <a:rPr lang="en-IN" dirty="0">
                <a:latin typeface="Times New Roman" panose="02020603050405020304" pitchFamily="18" charset="0"/>
                <a:cs typeface="Times New Roman" panose="02020603050405020304" pitchFamily="18" charset="0"/>
              </a:rPr>
              <a:t> to save funds for </a:t>
            </a:r>
            <a:r>
              <a:rPr lang="en-IN" dirty="0" err="1">
                <a:latin typeface="Times New Roman" panose="02020603050405020304" pitchFamily="18" charset="0"/>
                <a:cs typeface="Times New Roman" panose="02020603050405020304" pitchFamily="18" charset="0"/>
              </a:rPr>
              <a:t>thier</a:t>
            </a:r>
            <a:r>
              <a:rPr lang="en-IN" dirty="0">
                <a:latin typeface="Times New Roman" panose="02020603050405020304" pitchFamily="18" charset="0"/>
                <a:cs typeface="Times New Roman" panose="02020603050405020304" pitchFamily="18" charset="0"/>
              </a:rPr>
              <a:t> retirement. These funds can be accessed after retirement . </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Atal pension yojana : </a:t>
            </a:r>
            <a:r>
              <a:rPr lang="en-IN" dirty="0">
                <a:latin typeface="Times New Roman" panose="02020603050405020304" pitchFamily="18" charset="0"/>
                <a:cs typeface="Times New Roman" panose="02020603050405020304" pitchFamily="18" charset="0"/>
              </a:rPr>
              <a:t>Atal pension yojana is designed to provide  a pension plan that is affordable and accessible to individuals in the organized sectors.</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Pradhan </a:t>
            </a:r>
            <a:r>
              <a:rPr lang="en-IN" b="1" dirty="0" err="1">
                <a:latin typeface="Times New Roman" panose="02020603050405020304" pitchFamily="18" charset="0"/>
                <a:cs typeface="Times New Roman" panose="02020603050405020304" pitchFamily="18" charset="0"/>
              </a:rPr>
              <a:t>mantri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awas</a:t>
            </a:r>
            <a:r>
              <a:rPr lang="en-IN" b="1" dirty="0">
                <a:latin typeface="Times New Roman" panose="02020603050405020304" pitchFamily="18" charset="0"/>
                <a:cs typeface="Times New Roman" panose="02020603050405020304" pitchFamily="18" charset="0"/>
              </a:rPr>
              <a:t> yojana : </a:t>
            </a:r>
            <a:r>
              <a:rPr lang="en-IN" dirty="0">
                <a:latin typeface="Times New Roman" panose="02020603050405020304" pitchFamily="18" charset="0"/>
                <a:cs typeface="Times New Roman" panose="02020603050405020304" pitchFamily="18" charset="0"/>
              </a:rPr>
              <a:t>It is used to provide subsidy for home loans.</a:t>
            </a:r>
          </a:p>
          <a:p>
            <a:pPr>
              <a:lnSpc>
                <a:spcPct val="150000"/>
              </a:lnSpc>
            </a:pPr>
            <a:r>
              <a:rPr lang="en-IN" dirty="0">
                <a:latin typeface="Times New Roman" panose="02020603050405020304" pitchFamily="18" charset="0"/>
                <a:cs typeface="Times New Roman" panose="02020603050405020304" pitchFamily="18" charset="0"/>
              </a:rPr>
              <a:t>     to access the availability and quality of housing.  </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1028" y="3066655"/>
            <a:ext cx="3193503" cy="743345"/>
          </a:xfrm>
          <a:prstGeom prst="rect">
            <a:avLst/>
          </a:prstGeom>
        </p:spPr>
        <p:txBody>
          <a:bodyPr wrap="none">
            <a:spAutoFit/>
          </a:bodyPr>
          <a:lstStyle/>
          <a:p>
            <a:pPr>
              <a:lnSpc>
                <a:spcPct val="150000"/>
              </a:lnSpc>
            </a:pPr>
            <a:r>
              <a:rPr lang="en-US" sz="3200" b="1" dirty="0">
                <a:solidFill>
                  <a:srgbClr val="000000"/>
                </a:solidFill>
                <a:latin typeface="Bookman Old Style" pitchFamily="18" charset="0"/>
              </a:rPr>
              <a:t>CONCLUSION </a:t>
            </a:r>
            <a:endParaRPr lang="en-IN" sz="3200" b="1" dirty="0">
              <a:solidFill>
                <a:srgbClr val="000000"/>
              </a:solidFill>
              <a:latin typeface="Bookman Old Style" pitchFamily="18" charset="0"/>
            </a:endParaRPr>
          </a:p>
        </p:txBody>
      </p:sp>
      <p:sp>
        <p:nvSpPr>
          <p:cNvPr id="3" name="CustomShape 1"/>
          <p:cNvSpPr/>
          <p:nvPr/>
        </p:nvSpPr>
        <p:spPr>
          <a:xfrm>
            <a:off x="457200" y="3810000"/>
            <a:ext cx="8381160" cy="75600"/>
          </a:xfrm>
          <a:prstGeom prst="rect">
            <a:avLst/>
          </a:prstGeom>
          <a:solidFill>
            <a:srgbClr val="7030A0"/>
          </a:solidFill>
          <a:ln w="25560">
            <a:solidFill>
              <a:srgbClr val="3A5F8B"/>
            </a:solidFill>
            <a:round/>
          </a:ln>
        </p:spPr>
        <p:txBody>
          <a:bodyPr/>
          <a:lstStyle/>
          <a:p>
            <a:endParaRPr lang="en-IN"/>
          </a:p>
        </p:txBody>
      </p:sp>
    </p:spTree>
    <p:extLst>
      <p:ext uri="{BB962C8B-B14F-4D97-AF65-F5344CB8AC3E}">
        <p14:creationId xmlns:p14="http://schemas.microsoft.com/office/powerpoint/2010/main" val="27651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1524776" cy="458523"/>
          </a:xfrm>
          <a:prstGeom prst="rect">
            <a:avLst/>
          </a:prstGeom>
        </p:spPr>
        <p:txBody>
          <a:bodyPr wrap="none">
            <a:spAutoFit/>
          </a:bodyPr>
          <a:lstStyle/>
          <a:p>
            <a:pPr>
              <a:lnSpc>
                <a:spcPct val="150000"/>
              </a:lnSpc>
            </a:pPr>
            <a:r>
              <a:rPr lang="en-IN" b="1" dirty="0">
                <a:solidFill>
                  <a:srgbClr val="000000"/>
                </a:solidFill>
                <a:latin typeface="Bookman Old Style" pitchFamily="18" charset="0"/>
              </a:rPr>
              <a:t>Conclusion</a:t>
            </a:r>
          </a:p>
        </p:txBody>
      </p:sp>
      <p:sp>
        <p:nvSpPr>
          <p:cNvPr id="3" name="CustomShape 1"/>
          <p:cNvSpPr/>
          <p:nvPr/>
        </p:nvSpPr>
        <p:spPr>
          <a:xfrm>
            <a:off x="304800" y="839523"/>
            <a:ext cx="8381160" cy="75600"/>
          </a:xfrm>
          <a:prstGeom prst="rect">
            <a:avLst/>
          </a:prstGeom>
          <a:solidFill>
            <a:srgbClr val="7030A0"/>
          </a:solidFill>
          <a:ln w="25560">
            <a:solidFill>
              <a:srgbClr val="3A5F8B"/>
            </a:solidFill>
            <a:round/>
          </a:ln>
        </p:spPr>
        <p:txBody>
          <a:bodyPr/>
          <a:lstStyle/>
          <a:p>
            <a:endParaRPr lang="en-IN"/>
          </a:p>
        </p:txBody>
      </p:sp>
      <p:sp>
        <p:nvSpPr>
          <p:cNvPr id="4" name="TextBox 3">
            <a:extLst>
              <a:ext uri="{FF2B5EF4-FFF2-40B4-BE49-F238E27FC236}">
                <a16:creationId xmlns:a16="http://schemas.microsoft.com/office/drawing/2014/main" id="{8E70C9B1-6E31-6A63-E63B-32E9B2B17B89}"/>
              </a:ext>
            </a:extLst>
          </p:cNvPr>
          <p:cNvSpPr txBox="1"/>
          <p:nvPr/>
        </p:nvSpPr>
        <p:spPr>
          <a:xfrm>
            <a:off x="304800" y="1373646"/>
            <a:ext cx="8381160"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Bharath Citizen Portal has emerged as a transformative platform that has streamlined access to key government schemes, including Pradhan Mantri </a:t>
            </a:r>
            <a:r>
              <a:rPr lang="en-US" dirty="0" err="1">
                <a:latin typeface="Times New Roman" panose="02020603050405020304" pitchFamily="18" charset="0"/>
                <a:cs typeface="Times New Roman" panose="02020603050405020304" pitchFamily="18" charset="0"/>
              </a:rPr>
              <a:t>Awas</a:t>
            </a:r>
            <a:r>
              <a:rPr lang="en-US" dirty="0">
                <a:latin typeface="Times New Roman" panose="02020603050405020304" pitchFamily="18" charset="0"/>
                <a:cs typeface="Times New Roman" panose="02020603050405020304" pitchFamily="18" charset="0"/>
              </a:rPr>
              <a:t> Yojana (PMAY), Atal Pension Yojana (APY), Central Sector Interest Subsidy Scheme, and Employee Provident Funds (EPF). It has had a profound impact on the socio-economic landscape of India, addressing critical areas of housing, retirement security, higher education, and financial stability. The inclusion of the Central Sector Interest Subsidy Scheme has highlighted the government's commitment to education and skill development. The simplified application process has empowered more students to pursue higher education, enriching the nation's human capital and contributing to socio-economic growth.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summary, the Bharath Citizen Portal has demonstrated the government's dedication to enhancing the lives of its citizens. It has simplified administrative processes, reduced inefficiencies, and increased transparency in delivering public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26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92760" y="3352800"/>
            <a:ext cx="8381160" cy="75600"/>
          </a:xfrm>
          <a:prstGeom prst="rect">
            <a:avLst/>
          </a:prstGeom>
          <a:solidFill>
            <a:srgbClr val="7030A0"/>
          </a:solidFill>
          <a:ln w="25560">
            <a:solidFill>
              <a:srgbClr val="3A5F8B"/>
            </a:solidFill>
            <a:round/>
          </a:ln>
        </p:spPr>
        <p:txBody>
          <a:bodyPr/>
          <a:lstStyle/>
          <a:p>
            <a:endParaRPr lang="en-IN"/>
          </a:p>
        </p:txBody>
      </p:sp>
      <p:sp>
        <p:nvSpPr>
          <p:cNvPr id="5" name="Rectangle 4"/>
          <p:cNvSpPr/>
          <p:nvPr/>
        </p:nvSpPr>
        <p:spPr>
          <a:xfrm>
            <a:off x="3733800" y="2985708"/>
            <a:ext cx="1230978" cy="369332"/>
          </a:xfrm>
          <a:prstGeom prst="rect">
            <a:avLst/>
          </a:prstGeom>
        </p:spPr>
        <p:txBody>
          <a:bodyPr wrap="none">
            <a:spAutoFit/>
          </a:bodyPr>
          <a:lstStyle/>
          <a:p>
            <a:r>
              <a:rPr lang="en-IN" b="1" dirty="0">
                <a:solidFill>
                  <a:srgbClr val="C00000"/>
                </a:solidFill>
                <a:latin typeface="Calibri" pitchFamily="34" charset="0"/>
              </a:rPr>
              <a:t>References</a:t>
            </a:r>
            <a:endParaRPr lang="en-US" dirty="0">
              <a:solidFill>
                <a:srgbClr val="C00000"/>
              </a:solidFill>
              <a:latin typeface="Calibri" pitchFamily="34" charset="0"/>
            </a:endParaRPr>
          </a:p>
        </p:txBody>
      </p:sp>
    </p:spTree>
    <p:extLst>
      <p:ext uri="{BB962C8B-B14F-4D97-AF65-F5344CB8AC3E}">
        <p14:creationId xmlns:p14="http://schemas.microsoft.com/office/powerpoint/2010/main" val="71249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txBody>
          <a:bodyPr/>
          <a:lstStyle/>
          <a:p>
            <a:endParaRPr lang="en-IN"/>
          </a:p>
        </p:txBody>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AB2C7FD2-81BF-60D6-5BB7-FCAA4C5C3FA3}"/>
              </a:ext>
            </a:extLst>
          </p:cNvPr>
          <p:cNvSpPr txBox="1"/>
          <p:nvPr/>
        </p:nvSpPr>
        <p:spPr>
          <a:xfrm>
            <a:off x="457200" y="1599600"/>
            <a:ext cx="8381160" cy="2031325"/>
          </a:xfrm>
          <a:prstGeom prst="rect">
            <a:avLst/>
          </a:prstGeom>
          <a:noFill/>
        </p:spPr>
        <p:txBody>
          <a:bodyPr wrap="square">
            <a:spAutoFit/>
          </a:bodyPr>
          <a:lstStyle/>
          <a:p>
            <a:pPr marL="285750" indent="-285750">
              <a:buFont typeface="Arial" panose="020B0604020202020204" pitchFamily="34" charset="0"/>
              <a:buChar char="•"/>
            </a:pPr>
            <a:r>
              <a:rPr lang="en-US" dirty="0" err="1"/>
              <a:t>A_Study_on_Public_Perception_on_Pradhan_Mantri_Awas_Yojana</a:t>
            </a:r>
            <a:endParaRPr lang="en-US" dirty="0"/>
          </a:p>
          <a:p>
            <a:pPr marL="285750" indent="-285750">
              <a:buFont typeface="Arial" panose="020B0604020202020204" pitchFamily="34" charset="0"/>
              <a:buChar char="•"/>
            </a:pPr>
            <a:r>
              <a:rPr lang="en-US" sz="1800" u="sng" dirty="0">
                <a:solidFill>
                  <a:srgbClr val="0000FF"/>
                </a:solidFill>
                <a:effectLst/>
                <a:ea typeface="Times New Roman" panose="02020603050405020304" pitchFamily="18" charset="0"/>
                <a:hlinkClick r:id="rId2"/>
              </a:rPr>
              <a:t>https://ieeexplore.ieee.org/document/9934357/</a:t>
            </a:r>
            <a:endParaRPr lang="en-US" sz="1800" u="sng" dirty="0">
              <a:solidFill>
                <a:srgbClr val="0000FF"/>
              </a:solidFill>
              <a:effectLst/>
              <a:ea typeface="Times New Roman" panose="02020603050405020304" pitchFamily="18" charset="0"/>
            </a:endParaRPr>
          </a:p>
          <a:p>
            <a:pPr marL="285750" indent="-285750">
              <a:buFont typeface="Arial" panose="020B0604020202020204" pitchFamily="34" charset="0"/>
              <a:buChar char="•"/>
            </a:pPr>
            <a:r>
              <a:rPr lang="en-US" sz="1800" u="sng" dirty="0">
                <a:solidFill>
                  <a:srgbClr val="0000FF"/>
                </a:solidFill>
                <a:effectLst/>
                <a:ea typeface="Times New Roman" panose="02020603050405020304" pitchFamily="18" charset="0"/>
                <a:hlinkClick r:id="rId3"/>
              </a:rPr>
              <a:t>https://financialservices.gov.in/pension-reforms-divisions/Atal-Pension-Yojana</a:t>
            </a:r>
            <a:endParaRPr lang="en-IN" sz="1800" dirty="0">
              <a:effectLst/>
              <a:ea typeface="Times New Roman" panose="02020603050405020304" pitchFamily="18" charset="0"/>
            </a:endParaRPr>
          </a:p>
          <a:p>
            <a:pPr marL="285750" indent="-285750">
              <a:buFont typeface="Arial" panose="020B0604020202020204" pitchFamily="34" charset="0"/>
              <a:buChar char="•"/>
            </a:pPr>
            <a:r>
              <a:rPr lang="en-US" sz="1800" u="sng" dirty="0">
                <a:solidFill>
                  <a:srgbClr val="0000FF"/>
                </a:solidFill>
                <a:effectLst/>
                <a:ea typeface="Times New Roman" panose="02020603050405020304" pitchFamily="18" charset="0"/>
                <a:hlinkClick r:id="rId4"/>
              </a:rPr>
              <a:t>https://www.epfindia.gov.in/site_en/index.php</a:t>
            </a:r>
            <a:endParaRPr lang="en-IN" sz="1800" dirty="0">
              <a:effectLst/>
              <a:ea typeface="Times New Roman" panose="02020603050405020304" pitchFamily="18" charset="0"/>
            </a:endParaRPr>
          </a:p>
          <a:p>
            <a:pPr marL="285750" indent="-285750">
              <a:buFont typeface="Arial" panose="020B0604020202020204" pitchFamily="34" charset="0"/>
              <a:buChar char="•"/>
            </a:pPr>
            <a:r>
              <a:rPr lang="en-US" sz="1800" u="sng" dirty="0">
                <a:solidFill>
                  <a:srgbClr val="0000FF"/>
                </a:solidFill>
                <a:effectLst/>
                <a:ea typeface="Times New Roman" panose="02020603050405020304" pitchFamily="18" charset="0"/>
                <a:hlinkClick r:id="rId5"/>
              </a:rPr>
              <a:t>https://ieeexplore.ieee.org/document/4297597/</a:t>
            </a:r>
            <a:endParaRPr lang="en-US" sz="1800" u="sng" dirty="0">
              <a:solidFill>
                <a:srgbClr val="0000FF"/>
              </a:solidFill>
              <a:effectLst/>
              <a:ea typeface="Times New Roman" panose="02020603050405020304" pitchFamily="18" charset="0"/>
            </a:endParaRPr>
          </a:p>
          <a:p>
            <a:pPr marL="285750" indent="-285750">
              <a:buFont typeface="Arial" panose="020B0604020202020204" pitchFamily="34" charset="0"/>
              <a:buChar char="•"/>
            </a:pPr>
            <a:r>
              <a:rPr lang="en-US" sz="1800" u="sng" dirty="0">
                <a:solidFill>
                  <a:srgbClr val="0000FF"/>
                </a:solidFill>
                <a:effectLst/>
                <a:ea typeface="Times New Roman" panose="02020603050405020304" pitchFamily="18" charset="0"/>
                <a:hlinkClick r:id="rId6"/>
              </a:rPr>
              <a:t>https://pmaymis.gov.in/</a:t>
            </a:r>
            <a:endParaRPr lang="en-US" sz="1800" u="sng" dirty="0">
              <a:solidFill>
                <a:srgbClr val="0000FF"/>
              </a:solidFill>
              <a:effectLst/>
              <a:ea typeface="Times New Roman" panose="02020603050405020304" pitchFamily="18" charset="0"/>
            </a:endParaRPr>
          </a:p>
          <a:p>
            <a:pPr marL="285750" indent="-285750">
              <a:buFont typeface="Arial" panose="020B0604020202020204" pitchFamily="34" charset="0"/>
              <a:buChar char="•"/>
            </a:pPr>
            <a:r>
              <a:rPr lang="en-IN" sz="1800" kern="1200" dirty="0">
                <a:solidFill>
                  <a:srgbClr val="000000"/>
                </a:solidFill>
                <a:effectLst/>
                <a:ea typeface="DejaVu Sans"/>
                <a:cs typeface="DejaVu Sans"/>
              </a:rPr>
              <a:t>https://ieeexplore.ieee.org/document/9587732</a:t>
            </a:r>
            <a:endParaRPr lang="en-IN" sz="1800" dirty="0">
              <a:effectLst/>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66993740-5631-6D3F-D3A7-596F5F94B071}"/>
              </a:ext>
            </a:extLst>
          </p:cNvPr>
          <p:cNvSpPr txBox="1"/>
          <p:nvPr/>
        </p:nvSpPr>
        <p:spPr>
          <a:xfrm>
            <a:off x="419878" y="1379577"/>
            <a:ext cx="8495522" cy="5155257"/>
          </a:xfrm>
          <a:prstGeom prst="rect">
            <a:avLst/>
          </a:prstGeom>
          <a:noFill/>
        </p:spPr>
        <p:txBody>
          <a:bodyPr wrap="square">
            <a:spAutoFit/>
          </a:bodyPr>
          <a:lstStyle/>
          <a:p>
            <a:pPr algn="just">
              <a:lnSpc>
                <a:spcPct val="15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is a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web application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which enables Citizens of India to avail the various centralized schemes sanctioned by the Government of India. The job of this system is to efficiently collect information and inform people about their status regarding their applications. The applicants explore utilizing features from the Government Sanctioned Schemes and utilized for procuring necessary data for further analysis for the citizens and availing various schemes by given them pointers. Then the research also includes a thorough evaluation of the applicants’ details and inform them. This system also aims to enhance the effectiveness of finding appropriate schemes for the applicant and helping genuine candidates for getting benefits of Schemes of the Government.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The project is mostly about detecting relevant information and the irrelevance in the applications to avail various resources from the government to the citizens using </a:t>
            </a:r>
            <a:r>
              <a:rPr lang="en-US" sz="14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Big Data Analytics</a:t>
            </a:r>
            <a:r>
              <a:rPr lang="en-US"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The whole project is divided into two main phases, which are </a:t>
            </a:r>
            <a:r>
              <a:rPr lang="en-US" sz="14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analyzing the applications with a suitable set of </a:t>
            </a:r>
            <a:r>
              <a:rPr lang="en-US" sz="1400" b="1"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t>
            </a:r>
            <a:r>
              <a:rPr lang="en-US" sz="14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algorithms and then training machine and </a:t>
            </a:r>
            <a:r>
              <a:rPr lang="en-US" sz="1400" b="1"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a:t>
            </a:r>
            <a:r>
              <a:rPr lang="en-US" sz="14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 methods on derived features to recognize correct and wrong information</a:t>
            </a:r>
            <a:r>
              <a:rPr lang="en-US" sz="14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website is built on interactive frontend web technology and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Data Structures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for extracting various types of information by executing backend code while dynamic analysis extracts feature during code execution or emulation on the data in database.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6CB556C0-7412-2E25-2667-61F4EBD007D6}"/>
              </a:ext>
            </a:extLst>
          </p:cNvPr>
          <p:cNvSpPr txBox="1"/>
          <p:nvPr/>
        </p:nvSpPr>
        <p:spPr>
          <a:xfrm>
            <a:off x="532980" y="1447800"/>
            <a:ext cx="7772820" cy="4254563"/>
          </a:xfrm>
          <a:prstGeom prst="rect">
            <a:avLst/>
          </a:prstGeom>
          <a:noFill/>
        </p:spPr>
        <p:txBody>
          <a:bodyPr wrap="square">
            <a:spAutoFit/>
          </a:bodyPr>
          <a:lstStyle/>
          <a:p>
            <a:pPr>
              <a:lnSpc>
                <a:spcPct val="150000"/>
              </a:lnSpc>
            </a:pPr>
            <a:r>
              <a:rPr lang="en-US" sz="1400" dirty="0">
                <a:latin typeface="Times New Roman" panose="02020603050405020304" pitchFamily="18" charset="0"/>
                <a:cs typeface="Times New Roman" panose="02020603050405020304" pitchFamily="18" charset="0"/>
              </a:rPr>
              <a:t>Houses, pension, provident funds etc.. are the basic human requirements. Even after 70 years of independence, India is still grappling with the growing housing ,pension and other necessity problems , especially of the citizens. The rapid population growth in urban areas has led to acute housing shortages and poor urban living conditions. Continuous influx of rural population to cities in search of jobs is causing problems on urban housing. Providing a pucca house, pensions, provident funding etc.. with basic amenities to all houseless households.</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 Housing affordability is currently a prominent concern in India, specially in urban areas. Globally, there have been several interventions which have aimed to provide affordable housing solutions for all. India’s growing economic status, the country has 78 million homelessness people . To tackle the problem of homelessness the government launched many schemes in recent years and tried to bridge the gap between demand and supply of houses. There are several government schemes that have been launched over past few years.</a:t>
            </a:r>
            <a:r>
              <a:rPr lang="en-US" sz="1400" dirty="0"/>
              <a:t> </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3" name="TextBox 2">
            <a:extLst>
              <a:ext uri="{FF2B5EF4-FFF2-40B4-BE49-F238E27FC236}">
                <a16:creationId xmlns:a16="http://schemas.microsoft.com/office/drawing/2014/main" id="{848FC03F-F0B3-07A4-228D-178AEB3B2044}"/>
              </a:ext>
            </a:extLst>
          </p:cNvPr>
          <p:cNvSpPr txBox="1"/>
          <p:nvPr/>
        </p:nvSpPr>
        <p:spPr>
          <a:xfrm>
            <a:off x="609600" y="1447800"/>
            <a:ext cx="7620000" cy="244682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There are three main objectives of Bharath Citizen Portal. They are :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Helping citizens to avail their own houses.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Guiding pensioners to get the benefits they deserve</a:t>
            </a:r>
            <a:r>
              <a:rPr lang="en-US" dirty="0"/>
              <a:t>.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Providing citizens the easy of getting their remaining income through home.</a:t>
            </a:r>
          </a:p>
          <a:p>
            <a:pPr marL="285750"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pPr algn="ctr">
              <a:lnSpc>
                <a:spcPct val="100000"/>
              </a:lnSpc>
            </a:pPr>
            <a:endParaRPr lang="en-IN" dirty="0">
              <a:latin typeface="Arial Black" pitchFamily="34" charset="0"/>
            </a:endParaRPr>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12493</TotalTime>
  <Words>2335</Words>
  <Application>Microsoft Office PowerPoint</Application>
  <PresentationFormat>On-screen Show (4:3)</PresentationFormat>
  <Paragraphs>140</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Bookman Old Style</vt:lpstr>
      <vt:lpstr>Calibri</vt:lpstr>
      <vt:lpstr>HelveticaNeue Regular</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Rajnish Yadav</cp:lastModifiedBy>
  <cp:revision>719</cp:revision>
  <dcterms:modified xsi:type="dcterms:W3CDTF">2023-11-15T04:56:04Z</dcterms:modified>
</cp:coreProperties>
</file>