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84" r:id="rId1"/>
  </p:sldMasterIdLst>
  <p:notesMasterIdLst>
    <p:notesMasterId r:id="rId2"/>
  </p:notesMasterIdLst>
  <p:sldIdLst>
    <p:sldId id="338" r:id="rId3"/>
    <p:sldId id="339" r:id="rId4"/>
    <p:sldId id="340" r:id="rId5"/>
    <p:sldId id="341" r:id="rId6"/>
    <p:sldId id="342" r:id="rId7"/>
    <p:sldId id="343" r:id="rId8"/>
    <p:sldId id="344" r:id="rId9"/>
    <p:sldId id="345" r:id="rId10"/>
    <p:sldId id="346" r:id="rId11"/>
    <p:sldId id="347" r:id="rId12"/>
    <p:sldId id="349" r:id="rId13"/>
    <p:sldId id="350" r:id="rId14"/>
    <p:sldId id="351" r:id="rId15"/>
    <p:sldId id="352" r:id="rId16"/>
    <p:sldId id="353" r:id="rId17"/>
    <p:sldId id="354"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962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4173385" y="76534"/>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47040"/>
          </a:xfrm>
          <a:prstGeom prst="rect"/>
          <a:noFill/>
        </p:spPr>
        <p:txBody>
          <a:bodyPr wrap="square">
            <a:spAutoFit/>
          </a:bodyPr>
          <a:p>
            <a:pPr lvl="0" marR="0" rtl="0">
              <a:lnSpc>
                <a:spcPct val="100000"/>
              </a:lnSpc>
              <a:spcBef>
                <a:spcPts val="0"/>
              </a:spcBef>
              <a:spcAft>
                <a:spcPts val="200"/>
              </a:spcAft>
              <a:buClr>
                <a:schemeClr val="bg1"/>
              </a:buClr>
            </a:pPr>
            <a:r>
              <a:rPr b="0" cap="none" dirty="0" sz="1000" i="0" lang="en-US" strike="noStrike" u="none">
                <a:solidFill>
                  <a:schemeClr val="tx1"/>
                </a:solidFill>
                <a:latin typeface="Arial"/>
                <a:ea typeface="Arial"/>
                <a:cs typeface="Arial"/>
                <a:sym typeface="Arial"/>
              </a:rPr>
              <a:t>Student Name :</a:t>
            </a:r>
            <a:r>
              <a:rPr altLang="en-GB" b="0" cap="none" dirty="0" sz="1000" i="0" lang="en-US" strike="noStrike" u="none">
                <a:solidFill>
                  <a:schemeClr val="tx1"/>
                </a:solidFill>
                <a:latin typeface="Arial"/>
                <a:ea typeface="Arial"/>
                <a:cs typeface="Arial"/>
                <a:sym typeface="Arial"/>
              </a:rPr>
              <a:t> </a:t>
            </a:r>
            <a:r>
              <a:rPr altLang="en-GB" b="0" cap="none" dirty="0" sz="1000" i="0" lang="en-US" strike="noStrike" u="none">
                <a:solidFill>
                  <a:schemeClr val="tx1"/>
                </a:solidFill>
                <a:latin typeface="Arial"/>
                <a:ea typeface="Arial"/>
                <a:cs typeface="Arial"/>
                <a:sym typeface="Arial"/>
              </a:rPr>
              <a:t>R</a:t>
            </a:r>
            <a:r>
              <a:rPr altLang="en-GB" b="0" cap="none" dirty="0" sz="1000" i="0" lang="en-US" strike="noStrike" u="none">
                <a:solidFill>
                  <a:schemeClr val="tx1"/>
                </a:solidFill>
                <a:latin typeface="Arial"/>
                <a:ea typeface="Arial"/>
                <a:cs typeface="Arial"/>
                <a:sym typeface="Arial"/>
              </a:rPr>
              <a:t>a</a:t>
            </a:r>
            <a:r>
              <a:rPr altLang="en-GB" b="0" cap="none" dirty="0" sz="1000" i="0" lang="en-US" strike="noStrike" u="none">
                <a:solidFill>
                  <a:schemeClr val="tx1"/>
                </a:solidFill>
                <a:latin typeface="Arial"/>
                <a:ea typeface="Arial"/>
                <a:cs typeface="Arial"/>
                <a:sym typeface="Arial"/>
              </a:rPr>
              <a:t>j</a:t>
            </a:r>
            <a:r>
              <a:rPr altLang="en-GB" b="0" cap="none" dirty="0" sz="1000" i="0" lang="en-US" strike="noStrike" u="none">
                <a:solidFill>
                  <a:schemeClr val="tx1"/>
                </a:solidFill>
                <a:latin typeface="Arial"/>
                <a:ea typeface="Arial"/>
                <a:cs typeface="Arial"/>
                <a:sym typeface="Arial"/>
              </a:rPr>
              <a:t>n</a:t>
            </a:r>
            <a:r>
              <a:rPr altLang="en-GB" b="0" cap="none" dirty="0" sz="1000" i="0" lang="en-US" strike="noStrike" u="none">
                <a:solidFill>
                  <a:schemeClr val="tx1"/>
                </a:solidFill>
                <a:latin typeface="Arial"/>
                <a:ea typeface="Arial"/>
                <a:cs typeface="Arial"/>
                <a:sym typeface="Arial"/>
              </a:rPr>
              <a:t>i</a:t>
            </a:r>
            <a:r>
              <a:rPr altLang="en-GB" b="0" cap="none" dirty="0" sz="1000" i="0" lang="en-US" strike="noStrike" u="none">
                <a:solidFill>
                  <a:schemeClr val="tx1"/>
                </a:solidFill>
                <a:latin typeface="Arial"/>
                <a:ea typeface="Arial"/>
                <a:cs typeface="Arial"/>
                <a:sym typeface="Arial"/>
              </a:rPr>
              <a:t>s</a:t>
            </a:r>
            <a:r>
              <a:rPr altLang="en-GB" b="0" cap="none" dirty="0" sz="1000" i="0" lang="en-US" strike="noStrike" u="none">
                <a:solidFill>
                  <a:schemeClr val="tx1"/>
                </a:solidFill>
                <a:latin typeface="Arial"/>
                <a:ea typeface="Arial"/>
                <a:cs typeface="Arial"/>
                <a:sym typeface="Arial"/>
              </a:rPr>
              <a:t>h</a:t>
            </a:r>
            <a:r>
              <a:rPr altLang="en-GB" b="0" cap="none" dirty="0" sz="1000" i="0" lang="en-US" strike="noStrike" u="none">
                <a:solidFill>
                  <a:schemeClr val="tx1"/>
                </a:solidFill>
                <a:latin typeface="Arial"/>
                <a:ea typeface="Arial"/>
                <a:cs typeface="Arial"/>
                <a:sym typeface="Arial"/>
              </a:rPr>
              <a:t> </a:t>
            </a:r>
            <a:r>
              <a:rPr altLang="en-GB" b="0" cap="none" dirty="0" sz="1000" i="0" lang="en-US" strike="noStrike" u="none">
                <a:solidFill>
                  <a:schemeClr val="tx1"/>
                </a:solidFill>
                <a:latin typeface="Arial"/>
                <a:ea typeface="Arial"/>
                <a:cs typeface="Arial"/>
                <a:sym typeface="Arial"/>
              </a:rPr>
              <a:t>K</a:t>
            </a:r>
            <a:r>
              <a:rPr altLang="en-GB" b="0" cap="none" dirty="0" sz="1000" i="0" lang="en-US" strike="noStrike" u="none">
                <a:solidFill>
                  <a:schemeClr val="tx1"/>
                </a:solidFill>
                <a:latin typeface="Arial"/>
                <a:ea typeface="Arial"/>
                <a:cs typeface="Arial"/>
                <a:sym typeface="Arial"/>
              </a:rPr>
              <a:t>u</a:t>
            </a:r>
            <a:r>
              <a:rPr altLang="en-GB" b="0" cap="none" dirty="0" sz="1000" i="0" lang="en-US" strike="noStrike" u="none">
                <a:solidFill>
                  <a:schemeClr val="tx1"/>
                </a:solidFill>
                <a:latin typeface="Arial"/>
                <a:ea typeface="Arial"/>
                <a:cs typeface="Arial"/>
                <a:sym typeface="Arial"/>
              </a:rPr>
              <a:t>m</a:t>
            </a:r>
            <a:r>
              <a:rPr altLang="en-GB" b="0" cap="none" dirty="0" sz="1000" i="0" lang="en-US" strike="noStrike" u="none">
                <a:solidFill>
                  <a:schemeClr val="tx1"/>
                </a:solidFill>
                <a:latin typeface="Arial"/>
                <a:ea typeface="Arial"/>
                <a:cs typeface="Arial"/>
                <a:sym typeface="Arial"/>
              </a:rPr>
              <a:t>a</a:t>
            </a:r>
            <a:r>
              <a:rPr altLang="en-GB" b="0" cap="none" dirty="0" sz="1000" i="0" lang="en-US" strike="noStrike" u="none">
                <a:solidFill>
                  <a:schemeClr val="tx1"/>
                </a:solidFill>
                <a:latin typeface="Arial"/>
                <a:ea typeface="Arial"/>
                <a:cs typeface="Arial"/>
                <a:sym typeface="Arial"/>
              </a:rPr>
              <a:t>r</a:t>
            </a:r>
            <a:endParaRPr altLang="en-US" sz="900" lang="zh-CN"/>
          </a:p>
          <a:p>
            <a:pPr lvl="0" marR="0" rtl="0">
              <a:lnSpc>
                <a:spcPct val="100000"/>
              </a:lnSpc>
              <a:spcBef>
                <a:spcPts val="0"/>
              </a:spcBef>
              <a:spcAft>
                <a:spcPts val="200"/>
              </a:spcAft>
              <a:buClr>
                <a:schemeClr val="bg1"/>
              </a:buClr>
            </a:pPr>
            <a:r>
              <a:rPr b="0" cap="none" dirty="0" sz="1000" i="0" lang="en-US" strike="noStrike" u="none">
                <a:solidFill>
                  <a:schemeClr val="tx1"/>
                </a:solidFill>
                <a:latin typeface="Arial"/>
                <a:ea typeface="Arial"/>
                <a:cs typeface="Arial"/>
                <a:sym typeface="Arial"/>
              </a:rPr>
              <a:t>Student ID :7209211040</a:t>
            </a:r>
            <a:r>
              <a:rPr altLang="en-GB" b="0" cap="none" dirty="0" sz="1000" i="0" lang="en-US" strike="noStrike" u="none">
                <a:solidFill>
                  <a:schemeClr val="tx1"/>
                </a:solidFill>
                <a:latin typeface="Arial"/>
                <a:ea typeface="Arial"/>
                <a:cs typeface="Arial"/>
                <a:sym typeface="Arial"/>
              </a:rPr>
              <a:t>8</a:t>
            </a:r>
            <a:r>
              <a:rPr altLang="en-GB" b="0" cap="none" dirty="0" sz="1000" i="0" lang="en-US" strike="noStrike" u="none">
                <a:solidFill>
                  <a:schemeClr val="tx1"/>
                </a:solidFill>
                <a:latin typeface="Arial"/>
                <a:ea typeface="Arial"/>
                <a:cs typeface="Arial"/>
                <a:sym typeface="Arial"/>
              </a:rPr>
              <a:t>1</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72439"/>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34696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20218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453390"/>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4676140"/>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2024-04-06T09:46:43Z</dcterms:created>
  <dcterms:modified xsi:type="dcterms:W3CDTF">2024-04-07T08:19:13Z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396743ed7d2a4c3a88ede36ff818f6b2</vt:lpwstr>
  </property>
</Properties>
</file>