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F7CC5-C67F-4EB4-9B8B-638A3CBA0A18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FEB11-3FBC-4005-BAEF-D29E1E879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34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FCC5-2873-48E6-84AF-75332704B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DEEBB-C029-4DD2-BB56-EDF791555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8BC5-1BEB-4063-97F2-3160A134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720A-CE45-4417-A47A-B9DE262CCB96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60C2-CE20-4F66-943D-F9758075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9C925-6917-4352-9617-D9CDCC12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89A5-1306-4CAF-85B7-1690D1B1B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95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34B7-BA07-468E-B92F-B4F4D9D7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8E639-E971-4F1C-8778-1D999CD02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01EF5-307C-4A9F-822D-6AE18FE5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720A-CE45-4417-A47A-B9DE262CCB96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60AB-9794-4E94-A303-60A3C398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8FF45-5828-4977-BD7D-B0EB1F23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89A5-1306-4CAF-85B7-1690D1B1B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08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D51A6-EE74-43B0-BAFC-E0F0AF440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31379-B6FE-4CA2-8F26-1BBABD249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8786C-2570-4DD4-8677-AFFCFC7F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720A-CE45-4417-A47A-B9DE262CCB96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F0DE-A3B1-4E6A-9F21-777337BB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F7BD-A2B5-4162-AF04-34A8167A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89A5-1306-4CAF-85B7-1690D1B1B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83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7125-C51E-480F-8A76-D0586493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21B6-6083-4B9C-9DC7-22A00D2B5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D7F01-510F-457B-A140-A283D41B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720A-CE45-4417-A47A-B9DE262CCB96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D74F-FF6A-4061-A144-5A68B272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FE1AE-0B5C-439C-B789-C5ECB064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89A5-1306-4CAF-85B7-1690D1B1B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9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9E95-8596-435B-87B2-8844A8E8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64693-0FF7-418A-BBA6-EA5B26B58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5C2F6-B9D8-4FD3-B813-A2A61A8F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720A-CE45-4417-A47A-B9DE262CCB96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0C0E3-9EA6-455D-BA19-F18CF52F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057E6-CE44-417A-BB9E-4C8A09A4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89A5-1306-4CAF-85B7-1690D1B1B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06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352F-8216-428D-9301-2CBEFDC5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5FF30-4DD9-4A9E-B718-DF8EFD8A6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9D08A-5E83-466B-A7E3-4352C67F6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6FFA9-F398-47DD-93FB-B09329D9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720A-CE45-4417-A47A-B9DE262CCB96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49978-3207-4375-A0E0-CA37C110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1DDA0-6080-4219-8418-433AFFF5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89A5-1306-4CAF-85B7-1690D1B1B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79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6F1F-C01C-4B7F-A917-8B322663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EF3CC-FA61-474D-AE7A-89706A317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5913B-25F4-4045-9F1C-B6BEB274A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02C97-574C-491A-A985-18B10C904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FBCC7-EF71-4418-8E0F-5CC4346D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92F21-50E3-4903-9D81-0E2D6246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720A-CE45-4417-A47A-B9DE262CCB96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08A21-CFCC-4DD0-B509-2BFBB1BF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33415-1327-4912-ADE4-49219CDB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89A5-1306-4CAF-85B7-1690D1B1B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11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48CA-CBA0-48F7-BDD3-479900D6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69417-A555-4A1B-9B51-9D7CE067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720A-CE45-4417-A47A-B9DE262CCB96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81EC7-DDDF-42BB-8138-B6319EBC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16EA4-A825-4F66-82BD-3EE6471A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89A5-1306-4CAF-85B7-1690D1B1B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9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EDD63-1125-42D5-B9D1-5A35943C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720A-CE45-4417-A47A-B9DE262CCB96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15C7A-EAAE-464D-A40B-95684DAC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0735C-9A7C-416D-A0B6-02508F5B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89A5-1306-4CAF-85B7-1690D1B1B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94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DD44-7739-4BC9-8026-BFBF0A9A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A864-E32C-4E02-92AD-00F312FAE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AA605-693C-44FC-AF95-2D0FC449D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1EDA6-CFE6-4CF2-8FFB-128BB410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720A-CE45-4417-A47A-B9DE262CCB96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D40B1-5826-4693-91CA-F127B652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9F906-D6F1-4DCD-8221-852C3909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89A5-1306-4CAF-85B7-1690D1B1B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00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CF54-DE97-4414-832D-4456DE2B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86E5B-90A1-4AE6-A117-EFF4A2C4D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5BDE8-EE9D-412D-BC1D-5E242F6A6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33723-E100-42B8-8DAB-99ACC9B2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720A-CE45-4417-A47A-B9DE262CCB96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7C33D-BC11-48EE-9EC3-65531CE3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B5EA0-D54A-4C47-B2A5-E66B1341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89A5-1306-4CAF-85B7-1690D1B1B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47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42B73-6411-4E49-99B1-6E97E014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3F787-994C-49EB-B6B6-C72A5A6B0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F5A4A-8B3C-4F71-9C01-A3BB1195F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6720A-CE45-4417-A47A-B9DE262CCB96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E00D7-0B8E-4F8F-A98D-C2D70E4E0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FB599-727D-4585-8858-E7C3B44F7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389A5-1306-4CAF-85B7-1690D1B1B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71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1AAB-C1D4-4AE2-9955-DCB8FFD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24950-90D3-49B2-A219-496CF4148C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0"/>
            <a:ext cx="10782300" cy="6858000"/>
          </a:xfrm>
        </p:spPr>
      </p:pic>
    </p:spTree>
    <p:extLst>
      <p:ext uri="{BB962C8B-B14F-4D97-AF65-F5344CB8AC3E}">
        <p14:creationId xmlns:p14="http://schemas.microsoft.com/office/powerpoint/2010/main" val="389562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NITISH RAJ</dc:creator>
  <cp:lastModifiedBy>NITISH RAJ</cp:lastModifiedBy>
  <cp:revision>3</cp:revision>
  <cp:lastPrinted>2019-01-22T23:05:44Z</cp:lastPrinted>
  <dcterms:created xsi:type="dcterms:W3CDTF">2019-01-22T20:37:55Z</dcterms:created>
  <dcterms:modified xsi:type="dcterms:W3CDTF">2019-01-22T23:18:30Z</dcterms:modified>
</cp:coreProperties>
</file>