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5A4B9-C1AA-4559-AAF6-1555B7BCBD39}" type="datetimeFigureOut">
              <a:rPr lang="fr-CA" smtClean="0"/>
              <a:t>2014-05-27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7C216-60E2-4335-A05B-294717EBAEA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99748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5A4B9-C1AA-4559-AAF6-1555B7BCBD39}" type="datetimeFigureOut">
              <a:rPr lang="fr-CA" smtClean="0"/>
              <a:t>2014-05-27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7C216-60E2-4335-A05B-294717EBAEA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24194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5A4B9-C1AA-4559-AAF6-1555B7BCBD39}" type="datetimeFigureOut">
              <a:rPr lang="fr-CA" smtClean="0"/>
              <a:t>2014-05-27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7C216-60E2-4335-A05B-294717EBAEA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36499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5A4B9-C1AA-4559-AAF6-1555B7BCBD39}" type="datetimeFigureOut">
              <a:rPr lang="fr-CA" smtClean="0"/>
              <a:t>2014-05-27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7C216-60E2-4335-A05B-294717EBAEA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672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5A4B9-C1AA-4559-AAF6-1555B7BCBD39}" type="datetimeFigureOut">
              <a:rPr lang="fr-CA" smtClean="0"/>
              <a:t>2014-05-27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7C216-60E2-4335-A05B-294717EBAEA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16564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5A4B9-C1AA-4559-AAF6-1555B7BCBD39}" type="datetimeFigureOut">
              <a:rPr lang="fr-CA" smtClean="0"/>
              <a:t>2014-05-27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7C216-60E2-4335-A05B-294717EBAEA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36705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5A4B9-C1AA-4559-AAF6-1555B7BCBD39}" type="datetimeFigureOut">
              <a:rPr lang="fr-CA" smtClean="0"/>
              <a:t>2014-05-27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7C216-60E2-4335-A05B-294717EBAEA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0419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5A4B9-C1AA-4559-AAF6-1555B7BCBD39}" type="datetimeFigureOut">
              <a:rPr lang="fr-CA" smtClean="0"/>
              <a:t>2014-05-27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7C216-60E2-4335-A05B-294717EBAEA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3420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5A4B9-C1AA-4559-AAF6-1555B7BCBD39}" type="datetimeFigureOut">
              <a:rPr lang="fr-CA" smtClean="0"/>
              <a:t>2014-05-27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7C216-60E2-4335-A05B-294717EBAEA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87384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5A4B9-C1AA-4559-AAF6-1555B7BCBD39}" type="datetimeFigureOut">
              <a:rPr lang="fr-CA" smtClean="0"/>
              <a:t>2014-05-27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7C216-60E2-4335-A05B-294717EBAEA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28814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5A4B9-C1AA-4559-AAF6-1555B7BCBD39}" type="datetimeFigureOut">
              <a:rPr lang="fr-CA" smtClean="0"/>
              <a:t>2014-05-27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7C216-60E2-4335-A05B-294717EBAEA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67236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5A4B9-C1AA-4559-AAF6-1555B7BCBD39}" type="datetimeFigureOut">
              <a:rPr lang="fr-CA" smtClean="0"/>
              <a:t>2014-05-27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7C216-60E2-4335-A05B-294717EBAEA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98696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476672"/>
            <a:ext cx="7772400" cy="1470025"/>
          </a:xfrm>
        </p:spPr>
        <p:txBody>
          <a:bodyPr/>
          <a:lstStyle/>
          <a:p>
            <a:r>
              <a:rPr lang="fr-CA" dirty="0" smtClean="0"/>
              <a:t>GX </a:t>
            </a:r>
            <a:r>
              <a:rPr lang="fr-CA" dirty="0" err="1" smtClean="0"/>
              <a:t>Planet</a:t>
            </a:r>
            <a:r>
              <a:rPr lang="fr-CA" dirty="0" smtClean="0"/>
              <a:t> 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03648" y="2636912"/>
            <a:ext cx="6400800" cy="1752600"/>
          </a:xfrm>
        </p:spPr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249067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Type du jeu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5229200"/>
            <a:ext cx="8318639" cy="896963"/>
          </a:xfrm>
        </p:spPr>
        <p:txBody>
          <a:bodyPr>
            <a:normAutofit fontScale="92500" lnSpcReduction="20000"/>
          </a:bodyPr>
          <a:lstStyle/>
          <a:p>
            <a:r>
              <a:rPr lang="fr-CA" dirty="0" smtClean="0"/>
              <a:t>Jeu « éducatif» comme </a:t>
            </a:r>
            <a:r>
              <a:rPr lang="fr-CA" dirty="0" err="1" smtClean="0"/>
              <a:t>Typing</a:t>
            </a:r>
            <a:r>
              <a:rPr lang="fr-CA" dirty="0" smtClean="0"/>
              <a:t> of the </a:t>
            </a:r>
            <a:r>
              <a:rPr lang="fr-CA" dirty="0" err="1" smtClean="0"/>
              <a:t>dead</a:t>
            </a:r>
            <a:r>
              <a:rPr lang="fr-CA" dirty="0" smtClean="0"/>
              <a:t> ou encore Ninja cat</a:t>
            </a:r>
            <a:endParaRPr lang="fr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4032448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781745"/>
            <a:ext cx="3987815" cy="3006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3866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BUT DU JEU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Taper les mots présentés à l’écran le plus vite possible pour survivre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495337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Présentation technique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Codé en </a:t>
            </a:r>
            <a:r>
              <a:rPr lang="fr-CA" dirty="0" err="1" smtClean="0"/>
              <a:t>javascript</a:t>
            </a:r>
            <a:r>
              <a:rPr lang="fr-CA" dirty="0" smtClean="0"/>
              <a:t> (</a:t>
            </a:r>
            <a:r>
              <a:rPr lang="fr-CA" dirty="0" err="1" smtClean="0"/>
              <a:t>jquery</a:t>
            </a:r>
            <a:r>
              <a:rPr lang="fr-CA" dirty="0" smtClean="0"/>
              <a:t>)</a:t>
            </a:r>
          </a:p>
          <a:p>
            <a:r>
              <a:rPr lang="fr-CA" dirty="0" smtClean="0"/>
              <a:t>Personnage non </a:t>
            </a:r>
            <a:r>
              <a:rPr lang="fr-CA" dirty="0" err="1" smtClean="0"/>
              <a:t>controlable</a:t>
            </a:r>
            <a:endParaRPr lang="fr-CA" dirty="0" smtClean="0"/>
          </a:p>
          <a:p>
            <a:r>
              <a:rPr lang="fr-CA" dirty="0" smtClean="0"/>
              <a:t>3 type d’ennemi</a:t>
            </a:r>
          </a:p>
          <a:p>
            <a:r>
              <a:rPr lang="fr-CA" dirty="0" smtClean="0"/>
              <a:t>Orienté Objet </a:t>
            </a:r>
          </a:p>
          <a:p>
            <a:pPr marL="0" indent="0">
              <a:buNone/>
            </a:pPr>
            <a:endParaRPr lang="fr-CA" dirty="0" smtClean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807912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Menu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4474840" cy="4525963"/>
          </a:xfrm>
        </p:spPr>
        <p:txBody>
          <a:bodyPr/>
          <a:lstStyle/>
          <a:p>
            <a:r>
              <a:rPr lang="fr-CA" dirty="0" smtClean="0"/>
              <a:t>CSS</a:t>
            </a:r>
          </a:p>
          <a:p>
            <a:r>
              <a:rPr lang="fr-CA" dirty="0" smtClean="0"/>
              <a:t>Palette de couleur utiliser: Rouge et Noir</a:t>
            </a:r>
          </a:p>
          <a:p>
            <a:endParaRPr lang="fr-CA" dirty="0"/>
          </a:p>
          <a:p>
            <a:endParaRPr lang="fr-C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772816"/>
            <a:ext cx="3379688" cy="2345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8599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Dictionnaire des mots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 lnSpcReduction="10000"/>
          </a:bodyPr>
          <a:lstStyle/>
          <a:p>
            <a:r>
              <a:rPr lang="fr-CA" dirty="0" smtClean="0"/>
              <a:t>Librairie AJAX utilisé</a:t>
            </a:r>
          </a:p>
          <a:p>
            <a:endParaRPr lang="fr-CA" dirty="0"/>
          </a:p>
          <a:p>
            <a:r>
              <a:rPr lang="fr-CA" dirty="0" smtClean="0"/>
              <a:t>3 fichiers:</a:t>
            </a:r>
          </a:p>
          <a:p>
            <a:pPr>
              <a:buFontTx/>
              <a:buChar char="-"/>
            </a:pPr>
            <a:r>
              <a:rPr lang="fr-CA" dirty="0" smtClean="0"/>
              <a:t>Court</a:t>
            </a:r>
          </a:p>
          <a:p>
            <a:pPr>
              <a:buFontTx/>
              <a:buChar char="-"/>
            </a:pPr>
            <a:r>
              <a:rPr lang="fr-CA" dirty="0" smtClean="0"/>
              <a:t>Moyen</a:t>
            </a:r>
          </a:p>
          <a:p>
            <a:pPr>
              <a:buFontTx/>
              <a:buChar char="-"/>
            </a:pPr>
            <a:r>
              <a:rPr lang="fr-CA" dirty="0" smtClean="0"/>
              <a:t>Long</a:t>
            </a:r>
          </a:p>
          <a:p>
            <a:pPr marL="0" indent="0">
              <a:buNone/>
            </a:pPr>
            <a:endParaRPr lang="fr-CA" dirty="0" smtClean="0"/>
          </a:p>
          <a:p>
            <a:pPr marL="0" indent="0">
              <a:buNone/>
            </a:pPr>
            <a:r>
              <a:rPr lang="fr-CA" dirty="0"/>
              <a:t>	</a:t>
            </a:r>
            <a:endParaRPr lang="fr-CA" dirty="0" smtClean="0"/>
          </a:p>
          <a:p>
            <a:pPr marL="0" indent="0">
              <a:buNone/>
            </a:pPr>
            <a:endParaRPr lang="fr-CA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204864"/>
            <a:ext cx="4824536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0180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Objet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GX</a:t>
            </a:r>
          </a:p>
          <a:p>
            <a:r>
              <a:rPr lang="fr-CA" dirty="0" smtClean="0"/>
              <a:t>Textes : </a:t>
            </a:r>
            <a:r>
              <a:rPr lang="fr-CA" dirty="0" err="1" smtClean="0"/>
              <a:t>Eux-même</a:t>
            </a:r>
            <a:r>
              <a:rPr lang="fr-CA" dirty="0" smtClean="0"/>
              <a:t> des entités</a:t>
            </a:r>
          </a:p>
          <a:p>
            <a:r>
              <a:rPr lang="fr-CA" dirty="0" smtClean="0"/>
              <a:t>Balles: algorithme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049740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Générateur d’ennemi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Au début c’était un à un</a:t>
            </a:r>
          </a:p>
          <a:p>
            <a:r>
              <a:rPr lang="fr-CA" dirty="0" smtClean="0"/>
              <a:t>Génère automatiquement les ennemis</a:t>
            </a:r>
          </a:p>
          <a:p>
            <a:r>
              <a:rPr lang="fr-CA" dirty="0" smtClean="0"/>
              <a:t>Prends en paramètres juste le </a:t>
            </a:r>
            <a:r>
              <a:rPr lang="fr-CA" dirty="0" err="1" smtClean="0"/>
              <a:t>nbre</a:t>
            </a:r>
            <a:r>
              <a:rPr lang="fr-CA" dirty="0" smtClean="0"/>
              <a:t> de chaque ennemis a faire apparaitre</a:t>
            </a:r>
          </a:p>
          <a:p>
            <a:r>
              <a:rPr lang="fr-CA" dirty="0" smtClean="0"/>
              <a:t>Gere les délais</a:t>
            </a:r>
          </a:p>
          <a:p>
            <a:pPr marL="0" indent="0">
              <a:buNone/>
            </a:pPr>
            <a:endParaRPr lang="fr-CA" dirty="0" smtClean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746532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Les balles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4546848" cy="4525963"/>
          </a:xfrm>
        </p:spPr>
        <p:txBody>
          <a:bodyPr/>
          <a:lstStyle/>
          <a:p>
            <a:r>
              <a:rPr lang="fr-CA" dirty="0" smtClean="0"/>
              <a:t>Plus complexe que ca en avait l’air</a:t>
            </a:r>
          </a:p>
          <a:p>
            <a:r>
              <a:rPr lang="fr-CA" dirty="0" smtClean="0"/>
              <a:t>Se  dirigent automatiquement vers l’ennemi ciblé </a:t>
            </a:r>
          </a:p>
          <a:p>
            <a:endParaRPr lang="fr-CA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011" y="782747"/>
            <a:ext cx="2592288" cy="2691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65920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112</Words>
  <Application>Microsoft Office PowerPoint</Application>
  <PresentationFormat>Affichage à l'écran (4:3)</PresentationFormat>
  <Paragraphs>34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GX Planet </vt:lpstr>
      <vt:lpstr>Type du jeu</vt:lpstr>
      <vt:lpstr>BUT DU JEU</vt:lpstr>
      <vt:lpstr>Présentation technique</vt:lpstr>
      <vt:lpstr>Menu</vt:lpstr>
      <vt:lpstr>Dictionnaire des mots</vt:lpstr>
      <vt:lpstr>Objet</vt:lpstr>
      <vt:lpstr>Générateur d’ennemi</vt:lpstr>
      <vt:lpstr>Les balles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GX Planet</dc:title>
  <dc:creator>admin2</dc:creator>
  <cp:lastModifiedBy>admin2</cp:lastModifiedBy>
  <cp:revision>4</cp:revision>
  <dcterms:created xsi:type="dcterms:W3CDTF">2014-05-27T13:07:17Z</dcterms:created>
  <dcterms:modified xsi:type="dcterms:W3CDTF">2014-05-27T17:36:17Z</dcterms:modified>
</cp:coreProperties>
</file>