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4" r:id="rId5"/>
    <p:sldId id="265" r:id="rId6"/>
    <p:sldId id="26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AC2E"/>
    <a:srgbClr val="003300"/>
    <a:srgbClr val="009900"/>
    <a:srgbClr val="FF3300"/>
    <a:srgbClr val="993300"/>
    <a:srgbClr val="006600"/>
    <a:srgbClr val="339966"/>
    <a:srgbClr val="008000"/>
    <a:srgbClr val="009999"/>
    <a:srgbClr val="007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BD1701D-0FE4-48EE-A87C-7FCC1EBA4D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20001B-30E8-4D5C-B165-8AD86B1B70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00384-F873-4BFD-AFB9-53222BFD0226}" type="datetime1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7FC751-4BE8-47CA-A519-0B46E310B4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9B0F65-9BB1-4693-A361-51581D8814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F3096-A2DF-4516-B04F-1E7A51F74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59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6F55A-2757-4B01-BBC4-A39E8C660782}" type="datetime1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694CD-7E39-41D1-A199-0B0B32DF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A815C-A54C-4A61-974C-44019005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2FDFD6-E1FE-4724-9603-8200866B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34422-8FED-4793-B196-29CEDDA2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24D91-59AD-4DA7-85C2-3AF4D88ED8F6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1CB190-C124-44F0-B65E-3DC2779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E59813-358D-4234-90A8-77945ADF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5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50960-5E7B-45A1-960F-0457D101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F08F68-9091-4DDE-8505-BE8E237A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1E45FF-F4B7-4578-B92D-A895C8B2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9EAE0A-C749-429D-9BEF-A60F41E77F38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29C1EE-49E1-4BD3-BB1D-78256999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46AD7D-A572-436B-93A2-BD99273B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840524-6542-4451-A774-9C2136A30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821173-61D8-456A-9A25-2E8B7D38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ECAFC9-A564-4031-B2B0-820643EC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B999B-FD5F-4BF2-9EDA-294B5CA7582D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1ECF22-5615-413C-B400-295F3220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0C78B8-DFE9-4FD0-AB49-F4D97E14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E292B-93FB-446C-B1BC-2EC95E8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4C91BE-DA1D-427C-BE04-1E28C14B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74EDF1-77F9-45DA-BC42-5D2033CA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1F917C-B0B4-4E09-AF3B-2F8CB85EFB02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AA934C-2B2F-412B-A3BD-5E9D05B5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E29007-76C2-48D9-9E31-74CE02A9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1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C29CD-92A9-4A58-88EB-397D3BE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CE1E2E-5469-4B3A-A8E3-EC1E106D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5E41F2-5B88-4EF6-BD38-50A67316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07D8D-3750-4F8B-A0FB-EE3DB9C7A923}" type="datetime1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9982ED-3040-4622-A7B3-333A0250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33E1D3-9537-42B7-B253-ACAA03E3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9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FEA6A-59A9-47DF-BB5E-F840780C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C628F-BCE5-486A-AEEF-069D1864F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FAB2C2-5770-49A9-99B8-F6E3A8F28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288E4-8A6C-4F5B-82C1-18F3240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9B8ACEB-8564-49D2-B8A7-5CA2CB4021A4}" type="datetime1">
              <a:rPr lang="en-IN" smtClean="0"/>
              <a:t>03-12-2024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31BDC0-2585-44C2-A23F-DB0E274F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IN"/>
              <a:t>Computer Fundamentals &amp; Office Application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392B3E-4E23-48A5-B114-51B25531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E78CB5-8A81-454F-BD17-C2DF4B1EF59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39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BF65D-B125-4FE5-A4F8-9089237B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A1ABAF-B44F-4EE8-9319-35CED36B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E3054C-B9A1-4541-AFAE-DAEC7C98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49B026-1FC2-4847-A9D4-6BDA451CA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E38FF8-E605-47DD-B8D3-50E5842A7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223687-C7B2-428A-92B2-E01359E7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CF1CA9-3716-4915-9EA2-9A65BF627861}" type="datetime1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2DE7D3-E3FC-4AC6-AB74-7E836688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7CC11D-6054-40C7-B9B3-CED3E55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804FA-4E72-41DB-A494-91EB9443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0D0247-3397-4328-8531-D83B9C57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A8E556-5509-4E32-9350-A4DEA1CEAE4C}" type="datetime1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A9A65D-FC9D-4129-8E71-011D1ED4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065F05-3068-4A2B-9564-F1D7D087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00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68D86E-6DBC-42EA-9D72-6FDBFE77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F5067-1490-4C2B-BD9C-D915036538EF}" type="datetime1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0AF5AD-0208-42FB-83D5-3A72B94C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78CD00-6765-49FE-AC3D-70386B02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2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2717C-1E8F-4BD7-8159-7B5BD886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8AD5FD-C52A-4225-AF5B-3996FBD0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EA643E-0A5E-4837-BEC2-373F0663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629C65-7C31-4022-9382-325990D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66DB2-2F48-4E21-A46B-1BC179E57B68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3C66A1-338B-4B48-B0F7-79C1D1B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CAB72-97D4-443B-9E9F-44B001C3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6941D-36FE-4F87-B5DB-F5ED2C6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9B763F-8210-4A12-9B6D-DFE6B086E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B1A987-BF71-4C34-9199-926CBFB5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AA68DB-D9DB-4AAD-A51B-D6416998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65467-FC1B-41FE-89EC-4CAEB9D3E100}" type="datetime1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9E3A53-A7CD-4208-8CDF-A64557FE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Computer Fundamentals &amp; Office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743531-574A-4BA3-AD75-196028C8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E78CB5-8A81-454F-BD17-C2DF4B1EF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AC8DB5-7F18-4210-A235-FC680323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628E81-3465-4D68-8345-38399265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44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6000" t="-6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t division Future is here Logo PNG Vector">
            <a:extLst>
              <a:ext uri="{FF2B5EF4-FFF2-40B4-BE49-F238E27FC236}">
                <a16:creationId xmlns:a16="http://schemas.microsoft.com/office/drawing/2014/main" xmlns="" id="{7550758E-C108-42BD-9FBD-A33EE94B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0" y="5770037"/>
            <a:ext cx="1283697" cy="69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818396-368C-4510-9D73-9E27D58E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737" y="5770037"/>
            <a:ext cx="720634" cy="676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95766D7-3CF7-404B-BB64-D67DAEEAB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055" y="492386"/>
            <a:ext cx="996577" cy="996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FAE4F4-9AB7-494B-9BD4-A52B4394F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460" y="548183"/>
            <a:ext cx="1551372" cy="884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A91C15A-7965-4EA2-91CE-68F2B7BDFAF5}"/>
              </a:ext>
            </a:extLst>
          </p:cNvPr>
          <p:cNvSpPr txBox="1"/>
          <p:nvPr/>
        </p:nvSpPr>
        <p:spPr>
          <a:xfrm>
            <a:off x="181741" y="394766"/>
            <a:ext cx="7284060" cy="1191816"/>
          </a:xfrm>
          <a:prstGeom prst="round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EDGE: BU-CSE Digital Skills Training</a:t>
            </a:r>
          </a:p>
          <a:p>
            <a:pPr lvl="3"/>
            <a:r>
              <a:rPr lang="en-US" sz="32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US" sz="32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endParaRPr lang="en-US" sz="32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F3AAF62-53DD-4B90-A9FF-1CB345ECBC20}"/>
              </a:ext>
            </a:extLst>
          </p:cNvPr>
          <p:cNvSpPr txBox="1"/>
          <p:nvPr/>
        </p:nvSpPr>
        <p:spPr>
          <a:xfrm>
            <a:off x="978568" y="4042611"/>
            <a:ext cx="3273572" cy="9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0389FB1-C707-47EB-BF98-B57BCD766230}"/>
              </a:ext>
            </a:extLst>
          </p:cNvPr>
          <p:cNvSpPr txBox="1"/>
          <p:nvPr/>
        </p:nvSpPr>
        <p:spPr>
          <a:xfrm>
            <a:off x="178309" y="1816333"/>
            <a:ext cx="6266330" cy="103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u="sng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</a:t>
            </a:r>
            <a:r>
              <a:rPr lang="en-US" sz="28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Findings From My Research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73EA50-74C4-42DC-BCE9-0CC36A82BE5A}"/>
              </a:ext>
            </a:extLst>
          </p:cNvPr>
          <p:cNvSpPr txBox="1"/>
          <p:nvPr/>
        </p:nvSpPr>
        <p:spPr>
          <a:xfrm>
            <a:off x="0" y="3467561"/>
            <a:ext cx="6692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ossain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9DC1FB07-D6B4-4876-821F-819AB18D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254"/>
            <a:ext cx="12192000" cy="1325563"/>
          </a:xfrm>
          <a:solidFill>
            <a:srgbClr val="FF330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utline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E214D2E2-BD95-4771-8DC5-2FCD4D52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11"/>
            <a:ext cx="10515600" cy="4351338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Literature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Synthesis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4D5CC22-A0D6-4B8D-A67D-E348A164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0509"/>
            <a:ext cx="2743200" cy="365125"/>
          </a:xfrm>
        </p:spPr>
        <p:txBody>
          <a:bodyPr/>
          <a:lstStyle/>
          <a:p>
            <a:fld id="{12441829-D388-489E-A55D-ED5CF61F2B6E}" type="datetime1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98C874-F64E-4B3D-8EB6-F1359FF3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8143"/>
            <a:ext cx="4752474" cy="365125"/>
          </a:xfrm>
        </p:spPr>
        <p:txBody>
          <a:bodyPr/>
          <a:lstStyle/>
          <a:p>
            <a:pPr algn="ctr"/>
            <a:r>
              <a:rPr lang="en-IN" dirty="0"/>
              <a:t>Computer Fundamentals &amp; Office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517D54-F055-4396-AD21-DD3942AE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pPr algn="r"/>
            <a:fld id="{F1E78CB5-8A81-454F-BD17-C2DF4B1EF59B}" type="slidenum">
              <a:rPr lang="en-IN" smtClean="0"/>
              <a:pPr algn="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3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91133A6-FE9C-4FBA-BD13-F6AD7731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074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1E031A-2FAF-4EB2-B62C-FC0A837C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6F485129-A2B2-4DA8-8CD3-955834C695F0}" type="datetime1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50A4C5-5EB0-41B9-B374-4C2005C0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855"/>
            <a:ext cx="4572000" cy="367112"/>
          </a:xfrm>
        </p:spPr>
        <p:txBody>
          <a:bodyPr/>
          <a:lstStyle/>
          <a:p>
            <a:r>
              <a:rPr lang="en-IN" dirty="0"/>
              <a:t>Computer Fundamentals &amp; Office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4FEF4C-4FC5-46AC-AE96-AD17966C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855"/>
            <a:ext cx="2743200" cy="365125"/>
          </a:xfrm>
        </p:spPr>
        <p:txBody>
          <a:bodyPr/>
          <a:lstStyle/>
          <a:p>
            <a:fld id="{F1E78CB5-8A81-454F-BD17-C2DF4B1EF59B}" type="slidenum">
              <a:rPr lang="en-IN" smtClean="0"/>
              <a:t>3</a:t>
            </a:fld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B2C79CF-9B5E-4B4A-A4FF-2D4CD982F031}"/>
              </a:ext>
            </a:extLst>
          </p:cNvPr>
          <p:cNvSpPr txBox="1"/>
          <p:nvPr/>
        </p:nvSpPr>
        <p:spPr>
          <a:xfrm>
            <a:off x="715779" y="2293074"/>
            <a:ext cx="5380221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Isatin is my starting material.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many pharmaceutical properties.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572451-BFEC-4E8B-AD7F-890DCB78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6" y="2074629"/>
            <a:ext cx="2713675" cy="27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0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9DF07A8B-AF1D-4F65-9974-66C81BB3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371"/>
            <a:ext cx="12192000" cy="1325563"/>
          </a:xfrm>
          <a:solidFill>
            <a:srgbClr val="0066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933132-4013-4B64-BEFC-37977BC0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7A790AFE-334C-4B62-9C9D-A7BD3162CF45}" type="datetime1">
              <a:rPr lang="en-IN" smtClean="0"/>
              <a:t>03-12-2024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4C9755-5C60-4A87-9F72-D4AF3F0D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5429" y="6430221"/>
            <a:ext cx="4475171" cy="365125"/>
          </a:xfrm>
        </p:spPr>
        <p:txBody>
          <a:bodyPr/>
          <a:lstStyle/>
          <a:p>
            <a:pPr algn="ctr"/>
            <a:r>
              <a:rPr lang="en-IN" dirty="0"/>
              <a:t>Computer Fundamentals &amp; Office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C185F9-AEAF-44EB-A2F6-65C2C50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7066"/>
            <a:ext cx="2743200" cy="365125"/>
          </a:xfrm>
        </p:spPr>
        <p:txBody>
          <a:bodyPr/>
          <a:lstStyle/>
          <a:p>
            <a:pPr algn="r"/>
            <a:fld id="{F1E78CB5-8A81-454F-BD17-C2DF4B1EF59B}" type="slidenum">
              <a:rPr lang="en-IN" smtClean="0"/>
              <a:pPr algn="r"/>
              <a:t>4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E1A14A-6C3C-45D4-8331-250F95ADE2D6}"/>
              </a:ext>
            </a:extLst>
          </p:cNvPr>
          <p:cNvSpPr txBox="1"/>
          <p:nvPr/>
        </p:nvSpPr>
        <p:spPr>
          <a:xfrm>
            <a:off x="654913" y="2837366"/>
            <a:ext cx="4961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Global research endeavors continue to explore the pharmacological activities and synthetic potential of isatin derivatives.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9AEA5C-A00D-4D49-8438-5917EB6C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23" y="2798350"/>
            <a:ext cx="5206435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9DF07A8B-AF1D-4F65-9974-66C81BB3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2742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of My Desired Product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933132-4013-4B64-BEFC-37977BC0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72695"/>
            <a:ext cx="2743200" cy="365125"/>
          </a:xfrm>
        </p:spPr>
        <p:txBody>
          <a:bodyPr/>
          <a:lstStyle/>
          <a:p>
            <a:fld id="{DF14A4EC-6D4C-44CE-A61D-B021BB7599F8}" type="datetime1">
              <a:rPr lang="en-IN" smtClean="0"/>
              <a:t>03-12-2024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4C9755-5C60-4A87-9F72-D4AF3F0D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695"/>
            <a:ext cx="4572000" cy="341542"/>
          </a:xfrm>
        </p:spPr>
        <p:txBody>
          <a:bodyPr/>
          <a:lstStyle/>
          <a:p>
            <a:pPr algn="ctr"/>
            <a:r>
              <a:rPr lang="en-IN" dirty="0"/>
              <a:t>Computer Fundamentals &amp; Office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C185F9-AEAF-44EB-A2F6-65C2C50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83912"/>
            <a:ext cx="2743200" cy="365125"/>
          </a:xfrm>
        </p:spPr>
        <p:txBody>
          <a:bodyPr/>
          <a:lstStyle/>
          <a:p>
            <a:pPr algn="r"/>
            <a:fld id="{F1E78CB5-8A81-454F-BD17-C2DF4B1EF59B}" type="slidenum">
              <a:rPr lang="en-IN" smtClean="0"/>
              <a:pPr algn="r"/>
              <a:t>5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836220-C710-45AA-AA71-E0D532EA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15" y="2411493"/>
            <a:ext cx="8821519" cy="22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9DF07A8B-AF1D-4F65-9974-66C81BB3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619"/>
            <a:ext cx="12192000" cy="1325563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933132-4013-4B64-BEFC-37977BC0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5818"/>
            <a:ext cx="2743200" cy="365125"/>
          </a:xfrm>
        </p:spPr>
        <p:txBody>
          <a:bodyPr/>
          <a:lstStyle/>
          <a:p>
            <a:fld id="{C37B20CA-17AF-47CA-AC04-2F8BF1FAFF7F}" type="datetime1">
              <a:rPr lang="en-IN" smtClean="0"/>
              <a:t>03-12-2024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4C9755-5C60-4A87-9F72-D4AF3F0D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819"/>
            <a:ext cx="4572000" cy="365125"/>
          </a:xfrm>
        </p:spPr>
        <p:txBody>
          <a:bodyPr/>
          <a:lstStyle/>
          <a:p>
            <a:pPr algn="ctr"/>
            <a:r>
              <a:rPr lang="en-IN" dirty="0"/>
              <a:t>Computer Fundamentals &amp; Office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C185F9-AEAF-44EB-A2F6-65C2C50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819"/>
            <a:ext cx="2743200" cy="365125"/>
          </a:xfrm>
        </p:spPr>
        <p:txBody>
          <a:bodyPr/>
          <a:lstStyle/>
          <a:p>
            <a:pPr algn="r"/>
            <a:fld id="{F1E78CB5-8A81-454F-BD17-C2DF4B1EF59B}" type="slidenum">
              <a:rPr lang="en-IN" smtClean="0"/>
              <a:pPr algn="r"/>
              <a:t>6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906A41-1C1F-4FFC-97F8-05FDC79BFE34}"/>
              </a:ext>
            </a:extLst>
          </p:cNvPr>
          <p:cNvSpPr txBox="1"/>
          <p:nvPr/>
        </p:nvSpPr>
        <p:spPr>
          <a:xfrm>
            <a:off x="838200" y="2783541"/>
            <a:ext cx="5513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The compound RN-1 or 1-(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morpholinomethyl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)indoline-2,3-dione (RN-1) may exhibits potential applications in medicinal chemistry due to its unique structure.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3A6B54-6DE9-46E4-8DE5-9622729E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22" y="2928903"/>
            <a:ext cx="4028072" cy="16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t division Future is here Logo PNG Vector">
            <a:extLst>
              <a:ext uri="{FF2B5EF4-FFF2-40B4-BE49-F238E27FC236}">
                <a16:creationId xmlns:a16="http://schemas.microsoft.com/office/drawing/2014/main" xmlns="" id="{7550758E-C108-42BD-9FBD-A33EE94B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00" y="392241"/>
            <a:ext cx="1578706" cy="8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818396-368C-4510-9D73-9E27D58E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52" y="392241"/>
            <a:ext cx="720634" cy="676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95766D7-3CF7-404B-BB64-D67DAEEAB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07" y="392241"/>
            <a:ext cx="996577" cy="996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FAE4F4-9AB7-494B-9BD4-A52B4394F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232" y="448038"/>
            <a:ext cx="1551372" cy="884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52163E-7725-42C0-82B7-CBF951B22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567" y="1684735"/>
            <a:ext cx="2872701" cy="3484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391A9F-F9D7-4C25-9311-B86E32B0DF83}"/>
              </a:ext>
            </a:extLst>
          </p:cNvPr>
          <p:cNvSpPr txBox="1"/>
          <p:nvPr/>
        </p:nvSpPr>
        <p:spPr>
          <a:xfrm>
            <a:off x="775458" y="5168755"/>
            <a:ext cx="498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Question???</a:t>
            </a:r>
            <a:endParaRPr lang="en-IN" sz="3600" b="1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A57E3976-68E2-4802-BB29-227B7BB8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5758"/>
            <a:ext cx="2743200" cy="365125"/>
          </a:xfrm>
        </p:spPr>
        <p:txBody>
          <a:bodyPr/>
          <a:lstStyle/>
          <a:p>
            <a:fld id="{DF1AAD80-DC55-4D0D-B91F-5116FA6F5893}" type="datetime1">
              <a:rPr lang="en-IN" smtClean="0"/>
              <a:t>03-12-2024</a:t>
            </a:fld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C617393B-E660-4378-8C08-FF1CAA5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759"/>
            <a:ext cx="4572000" cy="365125"/>
          </a:xfrm>
        </p:spPr>
        <p:txBody>
          <a:bodyPr/>
          <a:lstStyle/>
          <a:p>
            <a:r>
              <a:rPr lang="en-IN" dirty="0"/>
              <a:t>Computer Fundamentals &amp; Office Application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D6633CD2-0E75-476C-BA2A-01EE5F94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5759"/>
            <a:ext cx="2743200" cy="365125"/>
          </a:xfrm>
        </p:spPr>
        <p:txBody>
          <a:bodyPr/>
          <a:lstStyle/>
          <a:p>
            <a:pPr algn="r"/>
            <a:fld id="{F1E78CB5-8A81-454F-BD17-C2DF4B1EF59B}" type="slidenum">
              <a:rPr lang="en-IN" smtClean="0"/>
              <a:pPr algn="r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502472"/>
      </p:ext>
    </p:extLst>
  </p:cSld>
  <p:clrMapOvr>
    <a:masterClrMapping/>
  </p:clrMapOvr>
</p:sld>
</file>

<file path=ppt/theme/theme1.xml><?xml version="1.0" encoding="utf-8"?>
<a:theme xmlns:a="http://schemas.openxmlformats.org/drawingml/2006/main" name="hijibij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jibiji" id="{92BF3749-1801-4288-B5B2-B24E2D5CA934}" vid="{334EF6C1-1DD0-49FA-931F-1C679F62AF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hijibiji</Template>
  <TotalTime>1055</TotalTime>
  <Words>144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Vrinda</vt:lpstr>
      <vt:lpstr>Wingdings</vt:lpstr>
      <vt:lpstr>hijibiji</vt:lpstr>
      <vt:lpstr>PowerPoint Presentation</vt:lpstr>
      <vt:lpstr>Outline</vt:lpstr>
      <vt:lpstr>Introduction</vt:lpstr>
      <vt:lpstr>Review of Literature</vt:lpstr>
      <vt:lpstr>Synthesis of My Desired Product</vt:lpstr>
      <vt:lpstr>Application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Rubaiyat Islam Nasif</dc:creator>
  <cp:lastModifiedBy>Microsoft account</cp:lastModifiedBy>
  <cp:revision>59</cp:revision>
  <dcterms:created xsi:type="dcterms:W3CDTF">2024-06-05T15:09:27Z</dcterms:created>
  <dcterms:modified xsi:type="dcterms:W3CDTF">2024-12-03T15:34:22Z</dcterms:modified>
</cp:coreProperties>
</file>