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4BFF87"/>
    <a:srgbClr val="79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388E-0379-4D3D-AF14-8106E3AB3AA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0CCE-22E8-41FB-8410-318FED550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76" y="304626"/>
            <a:ext cx="5130525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3800" y="3402046"/>
            <a:ext cx="457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613400" y="1913791"/>
            <a:ext cx="5638800" cy="6477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763000" y="4426089"/>
            <a:ext cx="2017609" cy="1030126"/>
          </a:xfrm>
          <a:prstGeom prst="roundRect">
            <a:avLst/>
          </a:prstGeom>
          <a:gradFill flip="none" rotWithShape="1">
            <a:gsLst>
              <a:gs pos="0">
                <a:srgbClr val="376092">
                  <a:shade val="30000"/>
                  <a:satMod val="115000"/>
                </a:srgbClr>
              </a:gs>
              <a:gs pos="50000">
                <a:srgbClr val="376092">
                  <a:shade val="67500"/>
                  <a:satMod val="115000"/>
                </a:srgbClr>
              </a:gs>
              <a:gs pos="100000">
                <a:srgbClr val="376092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402046"/>
            <a:ext cx="2017609" cy="102404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360231" y="1542337"/>
            <a:ext cx="1219200" cy="118252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542337"/>
            <a:ext cx="1182526" cy="1182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68574"/>
            <a:ext cx="1182526" cy="118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5" y="731265"/>
            <a:ext cx="1182526" cy="1182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28" y="5943600"/>
            <a:ext cx="1182526" cy="11825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057" y="2551100"/>
            <a:ext cx="1182526" cy="118252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667000" y="2047874"/>
            <a:ext cx="1219200" cy="118252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379693" y="2505054"/>
            <a:ext cx="1219200" cy="1182526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82001" y="5943600"/>
            <a:ext cx="1219200" cy="1182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97538" y="3733626"/>
            <a:ext cx="2017609" cy="103012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Rajoshi</dc:creator>
  <cp:lastModifiedBy>Rajoshi</cp:lastModifiedBy>
  <cp:revision>5</cp:revision>
  <dcterms:created xsi:type="dcterms:W3CDTF">2014-02-27T19:46:31Z</dcterms:created>
  <dcterms:modified xsi:type="dcterms:W3CDTF">2014-02-27T23:01:15Z</dcterms:modified>
</cp:coreProperties>
</file>