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8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3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1000"/>
            <a:ext cx="5638800" cy="6477000"/>
          </a:xfrm>
          <a:prstGeom prst="rect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 scaling="32"/>
                      </a14:imgEffect>
                      <a14:imgEffect>
                        <a14:sharpenSoften amount="88000"/>
                      </a14:imgEffect>
                      <a14:imgEffect>
                        <a14:colorTemperature colorTemp="8500"/>
                      </a14:imgEffect>
                      <a14:imgEffect>
                        <a14:saturation sat="250000"/>
                      </a14:imgEffect>
                      <a14:imgEffect>
                        <a14:brightnessContrast bright="-43000" contrast="8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77636" y="2133600"/>
            <a:ext cx="1219200" cy="11825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5593"/>
            <a:ext cx="1182526" cy="1182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5593"/>
            <a:ext cx="1182526" cy="118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1182526" cy="1182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65018"/>
            <a:ext cx="1182526" cy="1182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257800"/>
            <a:ext cx="1182526" cy="118252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77636" y="3823855"/>
            <a:ext cx="1219200" cy="1182526"/>
          </a:xfrm>
          <a:prstGeom prst="ellipse">
            <a:avLst/>
          </a:prstGeom>
          <a:solidFill>
            <a:srgbClr val="79FFA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77636" y="5211754"/>
            <a:ext cx="1219200" cy="1182526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Rajoshi</dc:creator>
  <cp:lastModifiedBy>Rajoshi</cp:lastModifiedBy>
  <cp:revision>2</cp:revision>
  <dcterms:created xsi:type="dcterms:W3CDTF">2014-02-27T19:46:31Z</dcterms:created>
  <dcterms:modified xsi:type="dcterms:W3CDTF">2014-02-27T20:05:06Z</dcterms:modified>
</cp:coreProperties>
</file>