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>
        <p:scale>
          <a:sx n="125" d="100"/>
          <a:sy n="125" d="100"/>
        </p:scale>
        <p:origin x="393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F8764-5A36-47B3-9B27-CC5FA994F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2C771C-534B-4B62-8761-991971936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EF417-7474-4D4E-97A2-14BB7B280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50E4-B819-422B-B122-7E38AEF334F1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1BA82-5A9F-4C20-B22D-73B05E3B9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60549-0A44-4DBB-B337-E4DC722C2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484EF-2B80-40BB-A686-C446DB501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73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4955C-1178-44FF-8FB3-DE635EDA9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9AD9B7-D6E0-4DAA-A5C1-0E24A644F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24D3B-0160-43A0-B1C6-0C0CD927C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50E4-B819-422B-B122-7E38AEF334F1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0A6C3-1F4A-4DA9-9E7D-C09D71109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B49A1-5C29-49D3-9AA9-A7A41C277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484EF-2B80-40BB-A686-C446DB501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92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4038C4-EDAF-4C86-B224-0275685E91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D5DE49-0059-485D-AD57-A58197AB9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288DB-E269-4E48-BCAD-8DA38FDE5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50E4-B819-422B-B122-7E38AEF334F1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8C65E-52B4-4191-A4C5-C8CE61E69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9269C-A624-49E9-A4E6-AFC49D075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484EF-2B80-40BB-A686-C446DB501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32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9C1FE-3C13-4D78-8A55-C3FA9CCE9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C2927-D019-4D40-9E4D-433DBCA40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6AA7D-FA6E-4E17-8C99-7131B997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50E4-B819-422B-B122-7E38AEF334F1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8E988-BF68-4123-AD0B-16C7C4CD7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4C074-20C5-4D4F-B9C5-9589C81F7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484EF-2B80-40BB-A686-C446DB501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1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507FF-CA66-468F-AB62-A8BA00CC7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44846-DF29-4FCB-A54D-3A2C4C498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32923-A771-401E-A1BE-7D9DBF203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50E4-B819-422B-B122-7E38AEF334F1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37EC4-42D0-4FA9-80A1-933C8BFFA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5D600-EF6B-40AB-BE07-31FC3E634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484EF-2B80-40BB-A686-C446DB501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70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374D-4111-494B-98AC-A19E126D7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CAABC-4AA3-427F-99CB-BF16C938C2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EC43F5-A538-4F3B-917F-47F986BE6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AE503-D380-4493-AC91-9FA39B5B1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50E4-B819-422B-B122-7E38AEF334F1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890DC-958F-4790-B461-3EBF308AF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D8805-5E7D-4815-BFDF-B0B1043A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484EF-2B80-40BB-A686-C446DB501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95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B99F-0BE9-4433-B778-966B79D9C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E014E-80D1-4A6D-973D-92AAAEDD1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3838C-BD25-46A8-9EA9-1104C0771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561C23-BEBA-4755-BDE1-A0724554A0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D5F840-E1CC-431F-A651-388A152412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633591-6DBE-453F-9DBA-2AC1BF4D7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50E4-B819-422B-B122-7E38AEF334F1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D7B07C-6A80-4213-B902-575E1A12D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1B6BE6-891C-49BB-A68E-3375FF9CB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484EF-2B80-40BB-A686-C446DB501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1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F785F-07CE-4C17-AF49-88063D01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C7CB32-5167-4EBB-B0B0-6DF50FD03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50E4-B819-422B-B122-7E38AEF334F1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42D21B-74F6-4F3A-A28D-D3F865BC4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C1A5F6-0546-4FF3-8B5A-0991C30D2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484EF-2B80-40BB-A686-C446DB501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46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A53E4B-8B6B-467A-9D94-C079A456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50E4-B819-422B-B122-7E38AEF334F1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0DFB1B-C7DE-404D-AA7A-8086A9FCC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52B784-5719-4C24-B707-95AC32CBE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484EF-2B80-40BB-A686-C446DB501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02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B5DCB-A3CF-45A1-924A-6E620FF9C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6B24D-E7B4-480C-AE02-3CC5BC64E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42D9A-B44A-472C-AE3F-F5D8BA013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F05B0-FE7B-41DB-86C4-13FF27AC0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50E4-B819-422B-B122-7E38AEF334F1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1DF2F-553C-4E84-B881-B36D1C334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777CC-3B89-4632-BE60-0F5F130C5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484EF-2B80-40BB-A686-C446DB501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8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CBCE-1974-4C49-BACF-1C4B16FFF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26D642-45F9-4798-ABC6-5BD1124472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38CE9-3477-4F44-8972-CBA071742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81A91-F221-4779-87EA-22B45919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50E4-B819-422B-B122-7E38AEF334F1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83219-869F-4E02-9C80-3FFC405E5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9E764-EA06-454F-9464-7F8D48999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484EF-2B80-40BB-A686-C446DB501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86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ADCBEC-0FF6-46A9-B130-A222C369E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C36FE-3C89-4646-95D4-68BE19633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9C287-C53E-420D-88F8-3BFE473958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F50E4-B819-422B-B122-7E38AEF334F1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BE9A9-BE15-4EFD-AD6A-BA51DB236A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ADA62-0FA9-4C70-8248-AB08C5C50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484EF-2B80-40BB-A686-C446DB501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54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svg.org/computer-system-1573730293" TargetMode="External"/><Relationship Id="rId7" Type="http://schemas.openxmlformats.org/officeDocument/2006/relationships/hyperlink" Target="http://commons.wikimedia.org/wiki/File:Red_x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commons.wikimedia.org/wiki/File:Green_tick_pointed.svg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svg.org/computer-system-1573730293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commons.wikimedia.org/wiki/File:Green_tick_pointed.svg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954B78-4089-44C4-8326-20932777F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03283" y="2452713"/>
            <a:ext cx="2123238" cy="18833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A99FFAB-F612-455B-AC40-27782D483342}"/>
              </a:ext>
            </a:extLst>
          </p:cNvPr>
          <p:cNvSpPr/>
          <p:nvPr/>
        </p:nvSpPr>
        <p:spPr>
          <a:xfrm>
            <a:off x="6650010" y="2571008"/>
            <a:ext cx="2024743" cy="4310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9EADDC-E984-4CFE-BAD1-E017E07B7EDA}"/>
              </a:ext>
            </a:extLst>
          </p:cNvPr>
          <p:cNvSpPr/>
          <p:nvPr/>
        </p:nvSpPr>
        <p:spPr>
          <a:xfrm>
            <a:off x="6650010" y="3091345"/>
            <a:ext cx="2024743" cy="4310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56787D-2D54-40FD-971E-14EB3ABDA8A8}"/>
              </a:ext>
            </a:extLst>
          </p:cNvPr>
          <p:cNvSpPr txBox="1"/>
          <p:nvPr/>
        </p:nvSpPr>
        <p:spPr>
          <a:xfrm>
            <a:off x="8845401" y="2667965"/>
            <a:ext cx="947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python v2.x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4CFDA4-F225-4333-A03E-6AA6733D9601}"/>
              </a:ext>
            </a:extLst>
          </p:cNvPr>
          <p:cNvSpPr txBox="1"/>
          <p:nvPr/>
        </p:nvSpPr>
        <p:spPr>
          <a:xfrm>
            <a:off x="8845401" y="3168382"/>
            <a:ext cx="947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python v3.x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A78BC6-6483-4D55-8BEF-97593ACC471B}"/>
              </a:ext>
            </a:extLst>
          </p:cNvPr>
          <p:cNvSpPr txBox="1"/>
          <p:nvPr/>
        </p:nvSpPr>
        <p:spPr>
          <a:xfrm>
            <a:off x="9736372" y="3168381"/>
            <a:ext cx="947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PKG-A = </a:t>
            </a:r>
            <a:r>
              <a:rPr lang="en-US" sz="1200" dirty="0" err="1"/>
              <a:t>x.x</a:t>
            </a:r>
            <a:endParaRPr lang="en-US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A683D0-0455-41AF-A77B-72253DE1D360}"/>
              </a:ext>
            </a:extLst>
          </p:cNvPr>
          <p:cNvSpPr/>
          <p:nvPr/>
        </p:nvSpPr>
        <p:spPr>
          <a:xfrm>
            <a:off x="6650010" y="3611682"/>
            <a:ext cx="2024743" cy="4310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711AEE-E064-4C7E-B468-A0EBA7E46BB0}"/>
              </a:ext>
            </a:extLst>
          </p:cNvPr>
          <p:cNvSpPr txBox="1"/>
          <p:nvPr/>
        </p:nvSpPr>
        <p:spPr>
          <a:xfrm>
            <a:off x="8845401" y="3688719"/>
            <a:ext cx="947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python v3.x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4BCAC8-830C-440C-B4AE-5284423B01F7}"/>
              </a:ext>
            </a:extLst>
          </p:cNvPr>
          <p:cNvSpPr txBox="1"/>
          <p:nvPr/>
        </p:nvSpPr>
        <p:spPr>
          <a:xfrm>
            <a:off x="9736372" y="3688718"/>
            <a:ext cx="947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PKG-A = </a:t>
            </a:r>
            <a:r>
              <a:rPr lang="en-US" sz="1200" dirty="0" err="1">
                <a:solidFill>
                  <a:srgbClr val="FF0000"/>
                </a:solidFill>
              </a:rPr>
              <a:t>y.x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FBF029-4FF2-4224-A326-4249B4AA263B}"/>
              </a:ext>
            </a:extLst>
          </p:cNvPr>
          <p:cNvSpPr/>
          <p:nvPr/>
        </p:nvSpPr>
        <p:spPr>
          <a:xfrm>
            <a:off x="3900755" y="2590927"/>
            <a:ext cx="2050278" cy="431074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accent2">
                    <a:lumMod val="75000"/>
                  </a:schemeClr>
                </a:solidFill>
              </a:rPr>
              <a:t>Python 2.x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BD34F5-0B7C-4659-BBA2-4DAEE56B9762}"/>
              </a:ext>
            </a:extLst>
          </p:cNvPr>
          <p:cNvSpPr/>
          <p:nvPr/>
        </p:nvSpPr>
        <p:spPr>
          <a:xfrm>
            <a:off x="3607508" y="3022001"/>
            <a:ext cx="2636772" cy="431074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accent4">
                    <a:lumMod val="75000"/>
                  </a:schemeClr>
                </a:solidFill>
              </a:rPr>
              <a:t>Python 3.x  (PKG-A = </a:t>
            </a:r>
            <a:r>
              <a:rPr lang="en-US" u="sng" dirty="0" err="1">
                <a:solidFill>
                  <a:schemeClr val="accent4">
                    <a:lumMod val="75000"/>
                  </a:schemeClr>
                </a:solidFill>
              </a:rPr>
              <a:t>x.x</a:t>
            </a:r>
            <a:r>
              <a:rPr lang="en-US" u="sng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289D76-A0F8-470F-99D9-6D8846BC3397}"/>
              </a:ext>
            </a:extLst>
          </p:cNvPr>
          <p:cNvSpPr/>
          <p:nvPr/>
        </p:nvSpPr>
        <p:spPr>
          <a:xfrm>
            <a:off x="3607508" y="3537761"/>
            <a:ext cx="2636772" cy="4310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rgbClr val="FF0000"/>
                </a:solidFill>
              </a:rPr>
              <a:t>Python 3.x (PKG-A = </a:t>
            </a:r>
            <a:r>
              <a:rPr lang="en-US" u="sng" dirty="0" err="1">
                <a:solidFill>
                  <a:srgbClr val="FF0000"/>
                </a:solidFill>
              </a:rPr>
              <a:t>y.x</a:t>
            </a:r>
            <a:r>
              <a:rPr lang="en-US" u="sng" dirty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0EAED40-09FE-4428-9BF4-AEE90BE45B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rot="1233702">
            <a:off x="11013308" y="2563710"/>
            <a:ext cx="333336" cy="33333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D5246FB-B3BA-4716-83A4-87FFFECBF0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rot="1233702">
            <a:off x="11013308" y="3055095"/>
            <a:ext cx="333336" cy="33333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2361E15-289F-4E17-9A47-6552D7B527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1035970" y="3666951"/>
            <a:ext cx="299744" cy="29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45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0" grpId="0"/>
      <p:bldP spid="11" grpId="0" animBg="1"/>
      <p:bldP spid="12" grpId="0"/>
      <p:bldP spid="13" grpId="0"/>
      <p:bldP spid="14" grpId="0" animBg="1"/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954B78-4089-44C4-8326-20932777F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43144" y="2486521"/>
            <a:ext cx="2123238" cy="18833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A99FFAB-F612-455B-AC40-27782D483342}"/>
              </a:ext>
            </a:extLst>
          </p:cNvPr>
          <p:cNvSpPr/>
          <p:nvPr/>
        </p:nvSpPr>
        <p:spPr>
          <a:xfrm>
            <a:off x="8107136" y="2538352"/>
            <a:ext cx="1381928" cy="4310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9EADDC-E984-4CFE-BAD1-E017E07B7EDA}"/>
              </a:ext>
            </a:extLst>
          </p:cNvPr>
          <p:cNvSpPr/>
          <p:nvPr/>
        </p:nvSpPr>
        <p:spPr>
          <a:xfrm>
            <a:off x="8107136" y="3058689"/>
            <a:ext cx="1381928" cy="4310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56787D-2D54-40FD-971E-14EB3ABDA8A8}"/>
              </a:ext>
            </a:extLst>
          </p:cNvPr>
          <p:cNvSpPr txBox="1"/>
          <p:nvPr/>
        </p:nvSpPr>
        <p:spPr>
          <a:xfrm>
            <a:off x="9659712" y="2635309"/>
            <a:ext cx="947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python v2.x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4CFDA4-F225-4333-A03E-6AA6733D9601}"/>
              </a:ext>
            </a:extLst>
          </p:cNvPr>
          <p:cNvSpPr txBox="1"/>
          <p:nvPr/>
        </p:nvSpPr>
        <p:spPr>
          <a:xfrm>
            <a:off x="9659712" y="3135726"/>
            <a:ext cx="947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python v3.x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A78BC6-6483-4D55-8BEF-97593ACC471B}"/>
              </a:ext>
            </a:extLst>
          </p:cNvPr>
          <p:cNvSpPr txBox="1"/>
          <p:nvPr/>
        </p:nvSpPr>
        <p:spPr>
          <a:xfrm>
            <a:off x="10550683" y="3135725"/>
            <a:ext cx="947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PKG-A = </a:t>
            </a:r>
            <a:r>
              <a:rPr lang="en-US" sz="1200" dirty="0" err="1"/>
              <a:t>x.x</a:t>
            </a:r>
            <a:endParaRPr lang="en-US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A683D0-0455-41AF-A77B-72253DE1D360}"/>
              </a:ext>
            </a:extLst>
          </p:cNvPr>
          <p:cNvSpPr/>
          <p:nvPr/>
        </p:nvSpPr>
        <p:spPr>
          <a:xfrm>
            <a:off x="8120401" y="3579026"/>
            <a:ext cx="1381928" cy="4310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711AEE-E064-4C7E-B468-A0EBA7E46BB0}"/>
              </a:ext>
            </a:extLst>
          </p:cNvPr>
          <p:cNvSpPr txBox="1"/>
          <p:nvPr/>
        </p:nvSpPr>
        <p:spPr>
          <a:xfrm>
            <a:off x="9659712" y="3656063"/>
            <a:ext cx="947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python v3.x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4BCAC8-830C-440C-B4AE-5284423B01F7}"/>
              </a:ext>
            </a:extLst>
          </p:cNvPr>
          <p:cNvSpPr txBox="1"/>
          <p:nvPr/>
        </p:nvSpPr>
        <p:spPr>
          <a:xfrm>
            <a:off x="10550683" y="3656062"/>
            <a:ext cx="947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PKG-A = </a:t>
            </a:r>
            <a:r>
              <a:rPr lang="en-US" sz="1200" dirty="0" err="1"/>
              <a:t>y.x</a:t>
            </a:r>
            <a:endParaRPr lang="en-US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FBF029-4FF2-4224-A326-4249B4AA263B}"/>
              </a:ext>
            </a:extLst>
          </p:cNvPr>
          <p:cNvSpPr/>
          <p:nvPr/>
        </p:nvSpPr>
        <p:spPr>
          <a:xfrm>
            <a:off x="5678287" y="2539788"/>
            <a:ext cx="2050278" cy="431074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accent2">
                    <a:lumMod val="75000"/>
                  </a:schemeClr>
                </a:solidFill>
              </a:rPr>
              <a:t>Python 2.x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BD34F5-0B7C-4659-BBA2-4DAEE56B9762}"/>
              </a:ext>
            </a:extLst>
          </p:cNvPr>
          <p:cNvSpPr/>
          <p:nvPr/>
        </p:nvSpPr>
        <p:spPr>
          <a:xfrm>
            <a:off x="5385040" y="3065341"/>
            <a:ext cx="2636772" cy="431074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accent4">
                    <a:lumMod val="75000"/>
                  </a:schemeClr>
                </a:solidFill>
              </a:rPr>
              <a:t>Python 3.x  (PKG-A = </a:t>
            </a:r>
            <a:r>
              <a:rPr lang="en-US" u="sng" dirty="0" err="1">
                <a:solidFill>
                  <a:schemeClr val="accent4">
                    <a:lumMod val="75000"/>
                  </a:schemeClr>
                </a:solidFill>
              </a:rPr>
              <a:t>x.x</a:t>
            </a:r>
            <a:r>
              <a:rPr lang="en-US" u="sng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289D76-A0F8-470F-99D9-6D8846BC3397}"/>
              </a:ext>
            </a:extLst>
          </p:cNvPr>
          <p:cNvSpPr/>
          <p:nvPr/>
        </p:nvSpPr>
        <p:spPr>
          <a:xfrm>
            <a:off x="5385040" y="3581101"/>
            <a:ext cx="2636772" cy="4310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bg2">
                    <a:lumMod val="50000"/>
                  </a:schemeClr>
                </a:solidFill>
              </a:rPr>
              <a:t>Python 3.x (PKG-A = </a:t>
            </a:r>
            <a:r>
              <a:rPr lang="en-US" u="sng" dirty="0" err="1">
                <a:solidFill>
                  <a:schemeClr val="bg2">
                    <a:lumMod val="50000"/>
                  </a:schemeClr>
                </a:solidFill>
              </a:rPr>
              <a:t>y.x</a:t>
            </a:r>
            <a:r>
              <a:rPr lang="en-US" u="sng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0EAED40-09FE-4428-9BF4-AEE90BE45B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rot="1233702">
            <a:off x="11503165" y="2555546"/>
            <a:ext cx="333336" cy="33333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D5246FB-B3BA-4716-83A4-87FFFECBF0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rot="1233702">
            <a:off x="11503165" y="3046931"/>
            <a:ext cx="333336" cy="3333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F9F92D5-1680-48AF-A5FD-1AC927DC8F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030" y="2831178"/>
            <a:ext cx="1054994" cy="11018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B6BBDBB-6077-4983-97D1-EF8834A5F8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rot="1233702">
            <a:off x="11503165" y="3575881"/>
            <a:ext cx="333336" cy="33333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775352E-98ED-4194-B96D-A34DD2C8E78A}"/>
              </a:ext>
            </a:extLst>
          </p:cNvPr>
          <p:cNvSpPr/>
          <p:nvPr/>
        </p:nvSpPr>
        <p:spPr>
          <a:xfrm>
            <a:off x="4084865" y="2538352"/>
            <a:ext cx="925621" cy="4310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 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A5BE246-C9D2-42AE-AC40-F325DD626023}"/>
              </a:ext>
            </a:extLst>
          </p:cNvPr>
          <p:cNvSpPr/>
          <p:nvPr/>
        </p:nvSpPr>
        <p:spPr>
          <a:xfrm>
            <a:off x="4080784" y="3058687"/>
            <a:ext cx="925621" cy="4310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 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9D59E2-AACB-4B92-8DF6-50AC62D653F4}"/>
              </a:ext>
            </a:extLst>
          </p:cNvPr>
          <p:cNvSpPr/>
          <p:nvPr/>
        </p:nvSpPr>
        <p:spPr>
          <a:xfrm>
            <a:off x="4080784" y="3585652"/>
            <a:ext cx="925621" cy="4310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 3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6EF9-ED8E-47B1-8454-5600C182B453}"/>
              </a:ext>
            </a:extLst>
          </p:cNvPr>
          <p:cNvCxnSpPr/>
          <p:nvPr/>
        </p:nvCxnSpPr>
        <p:spPr>
          <a:xfrm>
            <a:off x="3883025" y="3010917"/>
            <a:ext cx="807085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ACAF7EF-0320-4DF6-8D46-5E1FC9497819}"/>
              </a:ext>
            </a:extLst>
          </p:cNvPr>
          <p:cNvCxnSpPr/>
          <p:nvPr/>
        </p:nvCxnSpPr>
        <p:spPr>
          <a:xfrm>
            <a:off x="3875877" y="3541934"/>
            <a:ext cx="807085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87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0" grpId="0"/>
      <p:bldP spid="11" grpId="0" animBg="1"/>
      <p:bldP spid="12" grpId="0"/>
      <p:bldP spid="13" grpId="0"/>
      <p:bldP spid="14" grpId="0" animBg="1"/>
      <p:bldP spid="15" grpId="0" animBg="1"/>
      <p:bldP spid="16" grpId="0"/>
      <p:bldP spid="21" grpId="0" animBg="1"/>
      <p:bldP spid="23" grpId="0" animBg="1"/>
      <p:bldP spid="2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114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Rajpal Virk</dc:creator>
  <cp:lastModifiedBy>Rajpal Virk</cp:lastModifiedBy>
  <cp:revision>13</cp:revision>
  <dcterms:created xsi:type="dcterms:W3CDTF">2021-04-11T22:37:29Z</dcterms:created>
  <dcterms:modified xsi:type="dcterms:W3CDTF">2021-04-11T23:15:19Z</dcterms:modified>
</cp:coreProperties>
</file>